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16"/>
  </p:notesMasterIdLst>
  <p:sldIdLst>
    <p:sldId id="256" r:id="rId3"/>
    <p:sldId id="257" r:id="rId4"/>
    <p:sldId id="258" r:id="rId5"/>
    <p:sldId id="259" r:id="rId6"/>
    <p:sldId id="260" r:id="rId7"/>
    <p:sldId id="261" r:id="rId8"/>
    <p:sldId id="262" r:id="rId9"/>
    <p:sldId id="267" r:id="rId10"/>
    <p:sldId id="263" r:id="rId11"/>
    <p:sldId id="264" r:id="rId12"/>
    <p:sldId id="265" r:id="rId13"/>
    <p:sldId id="266" r:id="rId14"/>
    <p:sldId id="268"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 Blackie" initials="W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4343"/>
    <a:srgbClr val="51DA4A"/>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E2EFCC"/>
          </a:solidFill>
        </a:fill>
      </a:tcStyle>
    </a:wholeTbl>
    <a:band2H>
      <a:tcTxStyle/>
      <a:tcStyle>
        <a:tcBdr/>
        <a:fill>
          <a:solidFill>
            <a:srgbClr val="F1F7E7"/>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1"/>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1"/>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1"/>
          </a:solidFill>
        </a:fill>
      </a:tcStyle>
    </a:firstRow>
  </a:tblStyle>
  <a:tblStyle styleId="{C7B018BB-80A7-4F77-B60F-C8B233D01FF8}"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F9D6CB"/>
          </a:solidFill>
        </a:fill>
      </a:tcStyle>
    </a:wholeTbl>
    <a:band2H>
      <a:tcTxStyle/>
      <a:tcStyle>
        <a:tcBdr/>
        <a:fill>
          <a:solidFill>
            <a:srgbClr val="FCECE7"/>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3"/>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3"/>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3"/>
          </a:solidFill>
        </a:fill>
      </a:tcStyle>
    </a:firstRow>
  </a:tblStyle>
  <a:tblStyle styleId="{EEE7283C-3CF3-47DC-8721-378D4A62B228}"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D2F0DF"/>
          </a:solidFill>
        </a:fill>
      </a:tcStyle>
    </a:wholeTbl>
    <a:band2H>
      <a:tcTxStyle/>
      <a:tcStyle>
        <a:tcBdr/>
        <a:fill>
          <a:solidFill>
            <a:srgbClr val="EAF7F0"/>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6"/>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6"/>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6"/>
          </a:solidFill>
        </a:fill>
      </a:tcStyle>
    </a:firstRow>
  </a:tblStyle>
  <a:tblStyle styleId="{CF821DB8-F4EB-4A41-A1BA-3FCAFE7338EE}" styleName="">
    <a:tblBg/>
    <a:wholeTbl>
      <a:tcTxStyle b="off" i="off">
        <a:fontRef idx="minor">
          <a:srgbClr val="454545"/>
        </a:fontRef>
        <a:srgbClr val="45454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AFAFA"/>
          </a:solidFill>
        </a:fill>
      </a:tcStyle>
    </a:band2H>
    <a:firstCol>
      <a:tcTxStyle b="on" i="off">
        <a:fontRef idx="minor">
          <a:srgbClr val="FAFAFA"/>
        </a:fontRef>
        <a:srgbClr val="FAFAF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454545"/>
        </a:fontRef>
        <a:srgbClr val="454545"/>
      </a:tcTxStyle>
      <a:tcStyle>
        <a:tcBdr>
          <a:left>
            <a:ln w="12700" cap="flat">
              <a:noFill/>
              <a:miter lim="400000"/>
            </a:ln>
          </a:left>
          <a:right>
            <a:ln w="12700" cap="flat">
              <a:noFill/>
              <a:miter lim="400000"/>
            </a:ln>
          </a:right>
          <a:top>
            <a:ln w="50800" cap="flat">
              <a:solidFill>
                <a:srgbClr val="454545"/>
              </a:solidFill>
              <a:prstDash val="solid"/>
              <a:round/>
            </a:ln>
          </a:top>
          <a:bottom>
            <a:ln w="25400" cap="flat">
              <a:solidFill>
                <a:srgbClr val="454545"/>
              </a:solidFill>
              <a:prstDash val="solid"/>
              <a:round/>
            </a:ln>
          </a:bottom>
          <a:insideH>
            <a:ln w="12700" cap="flat">
              <a:noFill/>
              <a:miter lim="400000"/>
            </a:ln>
          </a:insideH>
          <a:insideV>
            <a:ln w="12700" cap="flat">
              <a:noFill/>
              <a:miter lim="400000"/>
            </a:ln>
          </a:insideV>
        </a:tcBdr>
        <a:fill>
          <a:solidFill>
            <a:srgbClr val="FAFAFA"/>
          </a:solidFill>
        </a:fill>
      </a:tcStyle>
    </a:lastRow>
    <a:firstRow>
      <a:tcTxStyle b="on" i="off">
        <a:fontRef idx="minor">
          <a:srgbClr val="FAFAFA"/>
        </a:fontRef>
        <a:srgbClr val="FAFAFA"/>
      </a:tcTxStyle>
      <a:tcStyle>
        <a:tcBdr>
          <a:left>
            <a:ln w="12700" cap="flat">
              <a:noFill/>
              <a:miter lim="400000"/>
            </a:ln>
          </a:left>
          <a:right>
            <a:ln w="12700" cap="flat">
              <a:noFill/>
              <a:miter lim="400000"/>
            </a:ln>
          </a:right>
          <a:top>
            <a:ln w="25400" cap="flat">
              <a:solidFill>
                <a:srgbClr val="454545"/>
              </a:solidFill>
              <a:prstDash val="solid"/>
              <a:round/>
            </a:ln>
          </a:top>
          <a:bottom>
            <a:ln w="25400" cap="flat">
              <a:solidFill>
                <a:srgbClr val="45454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CECECE"/>
          </a:solidFill>
        </a:fill>
      </a:tcStyle>
    </a:wholeTbl>
    <a:band2H>
      <a:tcTxStyle/>
      <a:tcStyle>
        <a:tcBdr/>
        <a:fill>
          <a:solidFill>
            <a:srgbClr val="E8E8E8"/>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454545"/>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454545"/>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454545"/>
          </a:solidFill>
        </a:fill>
      </a:tcStyle>
    </a:firstRow>
  </a:tblStyle>
  <a:tblStyle styleId="{2708684C-4D16-4618-839F-0558EEFCDFE6}" styleName="">
    <a:tblBg/>
    <a:wholeTbl>
      <a:tcTxStyle b="off"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12700" cap="flat">
              <a:solidFill>
                <a:srgbClr val="454545"/>
              </a:solidFill>
              <a:prstDash val="solid"/>
              <a:round/>
            </a:ln>
          </a:top>
          <a:bottom>
            <a:ln w="127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solidFill>
            <a:srgbClr val="454545">
              <a:alpha val="20000"/>
            </a:srgbClr>
          </a:solidFill>
        </a:fill>
      </a:tcStyle>
    </a:wholeTbl>
    <a:band2H>
      <a:tcTxStyle/>
      <a:tcStyle>
        <a:tcBdr/>
        <a:fill>
          <a:solidFill>
            <a:srgbClr val="FFFFFF"/>
          </a:solidFill>
        </a:fill>
      </a:tcStyle>
    </a:band2H>
    <a:firstCol>
      <a:tcTxStyle b="on"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12700" cap="flat">
              <a:solidFill>
                <a:srgbClr val="454545"/>
              </a:solidFill>
              <a:prstDash val="solid"/>
              <a:round/>
            </a:ln>
          </a:top>
          <a:bottom>
            <a:ln w="127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solidFill>
            <a:srgbClr val="454545">
              <a:alpha val="20000"/>
            </a:srgbClr>
          </a:solidFill>
        </a:fill>
      </a:tcStyle>
    </a:firstCol>
    <a:lastRow>
      <a:tcTxStyle b="on"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50800" cap="flat">
              <a:solidFill>
                <a:srgbClr val="454545"/>
              </a:solidFill>
              <a:prstDash val="solid"/>
              <a:round/>
            </a:ln>
          </a:top>
          <a:bottom>
            <a:ln w="127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noFill/>
        </a:fill>
      </a:tcStyle>
    </a:lastRow>
    <a:firstRow>
      <a:tcTxStyle b="on"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12700" cap="flat">
              <a:solidFill>
                <a:srgbClr val="454545"/>
              </a:solidFill>
              <a:prstDash val="solid"/>
              <a:round/>
            </a:ln>
          </a:top>
          <a:bottom>
            <a:ln w="254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10T14:24:59.536" idx="1">
    <p:pos x="10" y="10"/>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xfrm>
            <a:off x="1143000" y="685800"/>
            <a:ext cx="4572000" cy="3429000"/>
          </a:xfrm>
          <a:prstGeom prst="rect">
            <a:avLst/>
          </a:prstGeom>
        </p:spPr>
        <p:txBody>
          <a:bodyPr/>
          <a:lstStyle/>
          <a:p>
            <a:endParaRPr/>
          </a:p>
        </p:txBody>
      </p:sp>
      <p:sp>
        <p:nvSpPr>
          <p:cNvPr id="375" name="Shape 3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solidFill>
          <a:srgbClr val="454545"/>
        </a:solidFill>
        <a:latin typeface="+mn-lt"/>
        <a:ea typeface="+mn-ea"/>
        <a:cs typeface="+mn-cs"/>
        <a:sym typeface="Century Gothic"/>
      </a:defRPr>
    </a:lvl1pPr>
    <a:lvl2pPr indent="228600" defTabSz="457200" latinLnBrk="0">
      <a:defRPr sz="1200">
        <a:solidFill>
          <a:srgbClr val="454545"/>
        </a:solidFill>
        <a:latin typeface="+mn-lt"/>
        <a:ea typeface="+mn-ea"/>
        <a:cs typeface="+mn-cs"/>
        <a:sym typeface="Century Gothic"/>
      </a:defRPr>
    </a:lvl2pPr>
    <a:lvl3pPr indent="457200" defTabSz="457200" latinLnBrk="0">
      <a:defRPr sz="1200">
        <a:solidFill>
          <a:srgbClr val="454545"/>
        </a:solidFill>
        <a:latin typeface="+mn-lt"/>
        <a:ea typeface="+mn-ea"/>
        <a:cs typeface="+mn-cs"/>
        <a:sym typeface="Century Gothic"/>
      </a:defRPr>
    </a:lvl3pPr>
    <a:lvl4pPr indent="685800" defTabSz="457200" latinLnBrk="0">
      <a:defRPr sz="1200">
        <a:solidFill>
          <a:srgbClr val="454545"/>
        </a:solidFill>
        <a:latin typeface="+mn-lt"/>
        <a:ea typeface="+mn-ea"/>
        <a:cs typeface="+mn-cs"/>
        <a:sym typeface="Century Gothic"/>
      </a:defRPr>
    </a:lvl4pPr>
    <a:lvl5pPr indent="914400" defTabSz="457200" latinLnBrk="0">
      <a:defRPr sz="1200">
        <a:solidFill>
          <a:srgbClr val="454545"/>
        </a:solidFill>
        <a:latin typeface="+mn-lt"/>
        <a:ea typeface="+mn-ea"/>
        <a:cs typeface="+mn-cs"/>
        <a:sym typeface="Century Gothic"/>
      </a:defRPr>
    </a:lvl5pPr>
    <a:lvl6pPr indent="1143000" defTabSz="457200" latinLnBrk="0">
      <a:defRPr sz="1200">
        <a:solidFill>
          <a:srgbClr val="454545"/>
        </a:solidFill>
        <a:latin typeface="+mn-lt"/>
        <a:ea typeface="+mn-ea"/>
        <a:cs typeface="+mn-cs"/>
        <a:sym typeface="Century Gothic"/>
      </a:defRPr>
    </a:lvl6pPr>
    <a:lvl7pPr indent="1371600" defTabSz="457200" latinLnBrk="0">
      <a:defRPr sz="1200">
        <a:solidFill>
          <a:srgbClr val="454545"/>
        </a:solidFill>
        <a:latin typeface="+mn-lt"/>
        <a:ea typeface="+mn-ea"/>
        <a:cs typeface="+mn-cs"/>
        <a:sym typeface="Century Gothic"/>
      </a:defRPr>
    </a:lvl7pPr>
    <a:lvl8pPr indent="1600200" defTabSz="457200" latinLnBrk="0">
      <a:defRPr sz="1200">
        <a:solidFill>
          <a:srgbClr val="454545"/>
        </a:solidFill>
        <a:latin typeface="+mn-lt"/>
        <a:ea typeface="+mn-ea"/>
        <a:cs typeface="+mn-cs"/>
        <a:sym typeface="Century Gothic"/>
      </a:defRPr>
    </a:lvl8pPr>
    <a:lvl9pPr indent="1828800" defTabSz="457200" latinLnBrk="0">
      <a:defRPr sz="1200">
        <a:solidFill>
          <a:srgbClr val="454545"/>
        </a:solidFill>
        <a:latin typeface="+mn-lt"/>
        <a:ea typeface="+mn-ea"/>
        <a:cs typeface="+mn-cs"/>
        <a:sym typeface="Century Gothic"/>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19" name="Group 15"/>
          <p:cNvGrpSpPr/>
          <p:nvPr/>
        </p:nvGrpSpPr>
        <p:grpSpPr>
          <a:xfrm>
            <a:off x="0" y="-2373"/>
            <a:ext cx="12192001" cy="6867028"/>
            <a:chOff x="0" y="0"/>
            <a:chExt cx="12192000" cy="6867027"/>
          </a:xfrm>
        </p:grpSpPr>
        <p:sp>
          <p:nvSpPr>
            <p:cNvPr id="12" name="Rectangle 7"/>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3" name="Oval 10"/>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 name="Oval 11"/>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 name="Oval 12"/>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 name="Oval 13"/>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 name="Oval 14"/>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0" name="Title Text"/>
          <p:cNvSpPr txBox="1">
            <a:spLocks noGrp="1"/>
          </p:cNvSpPr>
          <p:nvPr>
            <p:ph type="title"/>
          </p:nvPr>
        </p:nvSpPr>
        <p:spPr>
          <a:xfrm>
            <a:off x="1154954" y="2099733"/>
            <a:ext cx="8825660" cy="2677649"/>
          </a:xfrm>
          <a:prstGeom prst="rect">
            <a:avLst/>
          </a:prstGeom>
        </p:spPr>
        <p:txBody>
          <a:bodyPr anchor="b">
            <a:normAutofit/>
          </a:bodyPr>
          <a:lstStyle>
            <a:lvl1pPr>
              <a:defRPr sz="5400"/>
            </a:lvl1pPr>
          </a:lstStyle>
          <a:p>
            <a:r>
              <a:t>Title Text</a:t>
            </a:r>
          </a:p>
        </p:txBody>
      </p:sp>
      <p:sp>
        <p:nvSpPr>
          <p:cNvPr id="21" name="Body Level One…"/>
          <p:cNvSpPr txBox="1">
            <a:spLocks noGrp="1"/>
          </p:cNvSpPr>
          <p:nvPr>
            <p:ph type="body" sz="quarter" idx="1"/>
          </p:nvPr>
        </p:nvSpPr>
        <p:spPr>
          <a:xfrm>
            <a:off x="1154954" y="4777380"/>
            <a:ext cx="8825660" cy="861421"/>
          </a:xfrm>
          <a:prstGeom prst="rect">
            <a:avLst/>
          </a:prstGeom>
        </p:spPr>
        <p:txBody>
          <a:bodyPr/>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2" name="Rectangle 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3" name="Slide Number"/>
          <p:cNvSpPr txBox="1">
            <a:spLocks noGrp="1"/>
          </p:cNvSpPr>
          <p:nvPr>
            <p:ph type="sldNum" sz="quarter" idx="2"/>
          </p:nvPr>
        </p:nvSpPr>
        <p:spPr>
          <a:xfrm>
            <a:off x="10520963" y="537055"/>
            <a:ext cx="498288" cy="523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grpSp>
        <p:nvGrpSpPr>
          <p:cNvPr id="191" name="Group 8"/>
          <p:cNvGrpSpPr/>
          <p:nvPr/>
        </p:nvGrpSpPr>
        <p:grpSpPr>
          <a:xfrm>
            <a:off x="0" y="-2373"/>
            <a:ext cx="12192001" cy="6867028"/>
            <a:chOff x="0" y="0"/>
            <a:chExt cx="12192000" cy="6867027"/>
          </a:xfrm>
        </p:grpSpPr>
        <p:sp>
          <p:nvSpPr>
            <p:cNvPr id="182"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83"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4"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5"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6"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7"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8"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189"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190"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92"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grpSp>
        <p:nvGrpSpPr>
          <p:cNvPr id="202" name="Group 18"/>
          <p:cNvGrpSpPr/>
          <p:nvPr/>
        </p:nvGrpSpPr>
        <p:grpSpPr>
          <a:xfrm>
            <a:off x="0" y="-2373"/>
            <a:ext cx="12192001" cy="6867028"/>
            <a:chOff x="0" y="0"/>
            <a:chExt cx="12192000" cy="6867027"/>
          </a:xfrm>
        </p:grpSpPr>
        <p:sp>
          <p:nvSpPr>
            <p:cNvPr id="193" name="Rectangle 10"/>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94"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5"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6"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7"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8"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9" name="Freeform 5"/>
            <p:cNvSpPr/>
            <p:nvPr/>
          </p:nvSpPr>
          <p:spPr>
            <a:xfrm rot="10371525">
              <a:off x="263766" y="4440624"/>
              <a:ext cx="3299408"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00" name="Freeform 5"/>
            <p:cNvSpPr/>
            <p:nvPr/>
          </p:nvSpPr>
          <p:spPr>
            <a:xfrm rot="10800000">
              <a:off x="459505" y="323503"/>
              <a:ext cx="11277602"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01"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03" name="Title Text"/>
          <p:cNvSpPr txBox="1">
            <a:spLocks noGrp="1"/>
          </p:cNvSpPr>
          <p:nvPr>
            <p:ph type="title"/>
          </p:nvPr>
        </p:nvSpPr>
        <p:spPr>
          <a:xfrm>
            <a:off x="1154955" y="4966673"/>
            <a:ext cx="8825658" cy="566739"/>
          </a:xfrm>
          <a:prstGeom prst="rect">
            <a:avLst/>
          </a:prstGeom>
        </p:spPr>
        <p:txBody>
          <a:bodyPr anchor="b">
            <a:normAutofit/>
          </a:bodyPr>
          <a:lstStyle>
            <a:lvl1pPr>
              <a:defRPr sz="2400"/>
            </a:lvl1pPr>
          </a:lstStyle>
          <a:p>
            <a:r>
              <a:t>Title Text</a:t>
            </a:r>
          </a:p>
        </p:txBody>
      </p:sp>
      <p:sp>
        <p:nvSpPr>
          <p:cNvPr id="204" name="Picture Placeholder 2"/>
          <p:cNvSpPr>
            <a:spLocks noGrp="1"/>
          </p:cNvSpPr>
          <p:nvPr>
            <p:ph type="pic" sz="half" idx="13"/>
          </p:nvPr>
        </p:nvSpPr>
        <p:spPr>
          <a:xfrm>
            <a:off x="1154954" y="685800"/>
            <a:ext cx="8825660" cy="3429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205" name="Body Level One…"/>
          <p:cNvSpPr txBox="1">
            <a:spLocks noGrp="1"/>
          </p:cNvSpPr>
          <p:nvPr>
            <p:ph type="body" sz="quarter" idx="1"/>
          </p:nvPr>
        </p:nvSpPr>
        <p:spPr>
          <a:xfrm>
            <a:off x="1154955" y="5536665"/>
            <a:ext cx="8825657" cy="493713"/>
          </a:xfrm>
          <a:prstGeom prst="rect">
            <a:avLst/>
          </a:prstGeom>
        </p:spPr>
        <p:txBody>
          <a:bodyPr/>
          <a:lstStyle>
            <a:lvl1pPr marL="0" indent="0">
              <a:buClrTx/>
              <a:buSzTx/>
              <a:buNone/>
              <a:defRPr sz="1200">
                <a:solidFill>
                  <a:schemeClr val="accent1"/>
                </a:solidFill>
              </a:defRPr>
            </a:lvl1pPr>
            <a:lvl2pPr marL="0" indent="457200">
              <a:buClrTx/>
              <a:buSzTx/>
              <a:buNone/>
              <a:defRPr sz="1200">
                <a:solidFill>
                  <a:schemeClr val="accent1"/>
                </a:solidFill>
              </a:defRPr>
            </a:lvl2pPr>
            <a:lvl3pPr marL="0" indent="914400">
              <a:buClrTx/>
              <a:buSzTx/>
              <a:buNone/>
              <a:defRPr sz="1200">
                <a:solidFill>
                  <a:schemeClr val="accent1"/>
                </a:solidFill>
              </a:defRPr>
            </a:lvl3pPr>
            <a:lvl4pPr marL="0" indent="1371600">
              <a:buClrTx/>
              <a:buSzTx/>
              <a:buNone/>
              <a:defRPr sz="1200">
                <a:solidFill>
                  <a:schemeClr val="accent1"/>
                </a:solidFill>
              </a:defRPr>
            </a:lvl4pPr>
            <a:lvl5pPr marL="0" indent="1828800">
              <a:buClrTx/>
              <a:buSzTx/>
              <a:buNone/>
              <a:defRPr sz="1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06" name="Rectangle 1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grpSp>
        <p:nvGrpSpPr>
          <p:cNvPr id="223" name="Group 11"/>
          <p:cNvGrpSpPr/>
          <p:nvPr/>
        </p:nvGrpSpPr>
        <p:grpSpPr>
          <a:xfrm>
            <a:off x="0" y="-2373"/>
            <a:ext cx="12192001" cy="6867028"/>
            <a:chOff x="0" y="0"/>
            <a:chExt cx="12192000" cy="6867027"/>
          </a:xfrm>
        </p:grpSpPr>
        <p:sp>
          <p:nvSpPr>
            <p:cNvPr id="214" name="Rectangle 9"/>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15"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16"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17"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18"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19"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20" name="Freeform 5"/>
            <p:cNvSpPr/>
            <p:nvPr/>
          </p:nvSpPr>
          <p:spPr>
            <a:xfrm rot="21010067">
              <a:off x="8490951" y="271724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21" name="Freeform 5"/>
            <p:cNvSpPr/>
            <p:nvPr/>
          </p:nvSpPr>
          <p:spPr>
            <a:xfrm>
              <a:off x="455612" y="2803692"/>
              <a:ext cx="11277601" cy="3602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97"/>
                  </a:lnTo>
                  <a:lnTo>
                    <a:pt x="21600" y="21600"/>
                  </a:lnTo>
                  <a:lnTo>
                    <a:pt x="21600" y="11"/>
                  </a:lnTo>
                  <a:lnTo>
                    <a:pt x="21110" y="247"/>
                  </a:lnTo>
                  <a:lnTo>
                    <a:pt x="20622" y="476"/>
                  </a:lnTo>
                  <a:lnTo>
                    <a:pt x="20131" y="696"/>
                  </a:lnTo>
                  <a:lnTo>
                    <a:pt x="19639" y="886"/>
                  </a:lnTo>
                  <a:lnTo>
                    <a:pt x="19148" y="1076"/>
                  </a:lnTo>
                  <a:lnTo>
                    <a:pt x="18656" y="1256"/>
                  </a:lnTo>
                  <a:lnTo>
                    <a:pt x="18170" y="1408"/>
                  </a:lnTo>
                  <a:lnTo>
                    <a:pt x="17677" y="1552"/>
                  </a:lnTo>
                  <a:lnTo>
                    <a:pt x="17187" y="1685"/>
                  </a:lnTo>
                  <a:lnTo>
                    <a:pt x="16705" y="1800"/>
                  </a:lnTo>
                  <a:lnTo>
                    <a:pt x="16217" y="1914"/>
                  </a:lnTo>
                  <a:lnTo>
                    <a:pt x="15736" y="2009"/>
                  </a:lnTo>
                  <a:lnTo>
                    <a:pt x="15254" y="2085"/>
                  </a:lnTo>
                  <a:lnTo>
                    <a:pt x="14774" y="2161"/>
                  </a:lnTo>
                  <a:lnTo>
                    <a:pt x="14299" y="2226"/>
                  </a:lnTo>
                  <a:lnTo>
                    <a:pt x="13828" y="2275"/>
                  </a:lnTo>
                  <a:lnTo>
                    <a:pt x="13357" y="2313"/>
                  </a:lnTo>
                  <a:lnTo>
                    <a:pt x="12891" y="2351"/>
                  </a:lnTo>
                  <a:lnTo>
                    <a:pt x="11971" y="2389"/>
                  </a:lnTo>
                  <a:lnTo>
                    <a:pt x="11517" y="2398"/>
                  </a:lnTo>
                  <a:lnTo>
                    <a:pt x="11068" y="2389"/>
                  </a:lnTo>
                  <a:lnTo>
                    <a:pt x="10623" y="2389"/>
                  </a:lnTo>
                  <a:lnTo>
                    <a:pt x="10182" y="2370"/>
                  </a:lnTo>
                  <a:lnTo>
                    <a:pt x="9750" y="2340"/>
                  </a:lnTo>
                  <a:lnTo>
                    <a:pt x="9323" y="2313"/>
                  </a:lnTo>
                  <a:lnTo>
                    <a:pt x="8904" y="2283"/>
                  </a:lnTo>
                  <a:lnTo>
                    <a:pt x="8487" y="2237"/>
                  </a:lnTo>
                  <a:lnTo>
                    <a:pt x="8076" y="2188"/>
                  </a:lnTo>
                  <a:lnTo>
                    <a:pt x="7674" y="2142"/>
                  </a:lnTo>
                  <a:lnTo>
                    <a:pt x="6890" y="2017"/>
                  </a:lnTo>
                  <a:lnTo>
                    <a:pt x="6139" y="1884"/>
                  </a:lnTo>
                  <a:lnTo>
                    <a:pt x="5417" y="1742"/>
                  </a:lnTo>
                  <a:lnTo>
                    <a:pt x="4735" y="1590"/>
                  </a:lnTo>
                  <a:lnTo>
                    <a:pt x="4082" y="1427"/>
                  </a:lnTo>
                  <a:lnTo>
                    <a:pt x="3478" y="1256"/>
                  </a:lnTo>
                  <a:lnTo>
                    <a:pt x="2910" y="1085"/>
                  </a:lnTo>
                  <a:lnTo>
                    <a:pt x="2387" y="913"/>
                  </a:lnTo>
                  <a:lnTo>
                    <a:pt x="1907" y="753"/>
                  </a:lnTo>
                  <a:lnTo>
                    <a:pt x="1482" y="601"/>
                  </a:lnTo>
                  <a:lnTo>
                    <a:pt x="1097" y="457"/>
                  </a:lnTo>
                  <a:lnTo>
                    <a:pt x="773" y="334"/>
                  </a:lnTo>
                  <a:lnTo>
                    <a:pt x="501" y="220"/>
                  </a:lnTo>
                  <a:lnTo>
                    <a:pt x="127" y="57"/>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2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24" name="Title Text"/>
          <p:cNvSpPr txBox="1">
            <a:spLocks noGrp="1"/>
          </p:cNvSpPr>
          <p:nvPr>
            <p:ph type="title"/>
          </p:nvPr>
        </p:nvSpPr>
        <p:spPr>
          <a:xfrm>
            <a:off x="1154954" y="1063416"/>
            <a:ext cx="8825659" cy="1379756"/>
          </a:xfrm>
          <a:prstGeom prst="rect">
            <a:avLst/>
          </a:prstGeom>
        </p:spPr>
        <p:txBody>
          <a:bodyPr>
            <a:normAutofit/>
          </a:bodyPr>
          <a:lstStyle>
            <a:lvl1pPr>
              <a:defRPr sz="4000"/>
            </a:lvl1pPr>
          </a:lstStyle>
          <a:p>
            <a:r>
              <a:t>Title Text</a:t>
            </a:r>
          </a:p>
        </p:txBody>
      </p:sp>
      <p:sp>
        <p:nvSpPr>
          <p:cNvPr id="225" name="Body Level One…"/>
          <p:cNvSpPr txBox="1">
            <a:spLocks noGrp="1"/>
          </p:cNvSpPr>
          <p:nvPr>
            <p:ph type="body" sz="half" idx="1"/>
          </p:nvPr>
        </p:nvSpPr>
        <p:spPr>
          <a:xfrm>
            <a:off x="1154954" y="3543300"/>
            <a:ext cx="8825659" cy="2476500"/>
          </a:xfrm>
          <a:prstGeom prst="rect">
            <a:avLst/>
          </a:prstGeom>
        </p:spPr>
        <p:txBody>
          <a:bodyPr anchor="ctr"/>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r>
              <a:t>Body Level One</a:t>
            </a:r>
          </a:p>
          <a:p>
            <a:pPr lvl="1"/>
            <a:r>
              <a:t>Body Level Two</a:t>
            </a:r>
          </a:p>
          <a:p>
            <a:pPr lvl="2"/>
            <a:r>
              <a:t>Body Level Three</a:t>
            </a:r>
          </a:p>
          <a:p>
            <a:pPr lvl="3"/>
            <a:r>
              <a:t>Body Level Four</a:t>
            </a:r>
          </a:p>
          <a:p>
            <a:pPr lvl="4"/>
            <a:r>
              <a:t>Body Level Five</a:t>
            </a:r>
          </a:p>
        </p:txBody>
      </p:sp>
      <p:sp>
        <p:nvSpPr>
          <p:cNvPr id="226" name="Rectangle 1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grpSp>
        <p:nvGrpSpPr>
          <p:cNvPr id="243" name="Group 6"/>
          <p:cNvGrpSpPr/>
          <p:nvPr/>
        </p:nvGrpSpPr>
        <p:grpSpPr>
          <a:xfrm>
            <a:off x="0" y="-2373"/>
            <a:ext cx="12192001" cy="6867028"/>
            <a:chOff x="0" y="0"/>
            <a:chExt cx="12192000" cy="6867027"/>
          </a:xfrm>
        </p:grpSpPr>
        <p:sp>
          <p:nvSpPr>
            <p:cNvPr id="234" name="Rectangle 14"/>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35" name="Oval 16"/>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36" name="Oval 17"/>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37" name="Oval 18"/>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38" name="Oval 19"/>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39" name="Oval 20"/>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40" name="Freeform 5"/>
            <p:cNvSpPr/>
            <p:nvPr/>
          </p:nvSpPr>
          <p:spPr>
            <a:xfrm rot="21010067">
              <a:off x="8490951" y="41874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41" name="Freeform 5"/>
            <p:cNvSpPr/>
            <p:nvPr/>
          </p:nvSpPr>
          <p:spPr>
            <a:xfrm>
              <a:off x="455612" y="4244174"/>
              <a:ext cx="11277601" cy="23371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4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44" name="TextBox 12"/>
          <p:cNvSpPr txBox="1"/>
          <p:nvPr/>
        </p:nvSpPr>
        <p:spPr>
          <a:xfrm>
            <a:off x="9719437" y="2631814"/>
            <a:ext cx="801913" cy="14485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9600">
                <a:solidFill>
                  <a:schemeClr val="accent1"/>
                </a:solidFill>
                <a:latin typeface="Arial"/>
                <a:ea typeface="Arial"/>
                <a:cs typeface="Arial"/>
                <a:sym typeface="Arial"/>
              </a:defRPr>
            </a:lvl1pPr>
          </a:lstStyle>
          <a:p>
            <a:r>
              <a:t>”</a:t>
            </a:r>
          </a:p>
        </p:txBody>
      </p:sp>
      <p:sp>
        <p:nvSpPr>
          <p:cNvPr id="245" name="TextBox 8"/>
          <p:cNvSpPr txBox="1"/>
          <p:nvPr/>
        </p:nvSpPr>
        <p:spPr>
          <a:xfrm>
            <a:off x="898294" y="591092"/>
            <a:ext cx="801913" cy="144855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9600">
                <a:solidFill>
                  <a:schemeClr val="accent1"/>
                </a:solidFill>
                <a:latin typeface="Arial"/>
                <a:ea typeface="Arial"/>
                <a:cs typeface="Arial"/>
                <a:sym typeface="Arial"/>
              </a:defRPr>
            </a:lvl1pPr>
          </a:lstStyle>
          <a:p>
            <a:r>
              <a:t>“</a:t>
            </a:r>
          </a:p>
        </p:txBody>
      </p:sp>
      <p:sp>
        <p:nvSpPr>
          <p:cNvPr id="246" name="Title Text"/>
          <p:cNvSpPr txBox="1">
            <a:spLocks noGrp="1"/>
          </p:cNvSpPr>
          <p:nvPr>
            <p:ph type="title"/>
          </p:nvPr>
        </p:nvSpPr>
        <p:spPr>
          <a:xfrm>
            <a:off x="1581877" y="980516"/>
            <a:ext cx="8453907" cy="2698251"/>
          </a:xfrm>
          <a:prstGeom prst="rect">
            <a:avLst/>
          </a:prstGeom>
        </p:spPr>
        <p:txBody>
          <a:bodyPr>
            <a:normAutofit/>
          </a:bodyPr>
          <a:lstStyle>
            <a:lvl1pPr>
              <a:defRPr sz="4000"/>
            </a:lvl1pPr>
          </a:lstStyle>
          <a:p>
            <a:r>
              <a:t>Title Text</a:t>
            </a:r>
          </a:p>
        </p:txBody>
      </p:sp>
      <p:sp>
        <p:nvSpPr>
          <p:cNvPr id="247" name="Body Level One…"/>
          <p:cNvSpPr txBox="1">
            <a:spLocks noGrp="1"/>
          </p:cNvSpPr>
          <p:nvPr>
            <p:ph type="body" sz="quarter" idx="1"/>
          </p:nvPr>
        </p:nvSpPr>
        <p:spPr>
          <a:xfrm>
            <a:off x="1945944" y="3678766"/>
            <a:ext cx="7725773" cy="342175"/>
          </a:xfrm>
          <a:prstGeom prst="rect">
            <a:avLst/>
          </a:prstGeom>
        </p:spPr>
        <p:txBody>
          <a:bodyPr/>
          <a:lstStyle>
            <a:lvl1pPr marL="0" indent="0">
              <a:buClrTx/>
              <a:buSzTx/>
              <a:buNone/>
              <a:defRPr sz="1400" cap="small">
                <a:solidFill>
                  <a:schemeClr val="accent1"/>
                </a:solidFill>
              </a:defRPr>
            </a:lvl1pPr>
            <a:lvl2pPr marL="0" indent="457200">
              <a:buClrTx/>
              <a:buSzTx/>
              <a:buNone/>
              <a:defRPr sz="1400" cap="small">
                <a:solidFill>
                  <a:schemeClr val="accent1"/>
                </a:solidFill>
              </a:defRPr>
            </a:lvl2pPr>
            <a:lvl3pPr marL="0" indent="914400">
              <a:buClrTx/>
              <a:buSzTx/>
              <a:buNone/>
              <a:defRPr sz="1400" cap="small">
                <a:solidFill>
                  <a:schemeClr val="accent1"/>
                </a:solidFill>
              </a:defRPr>
            </a:lvl3pPr>
            <a:lvl4pPr marL="0" indent="1371600">
              <a:buClrTx/>
              <a:buSzTx/>
              <a:buNone/>
              <a:defRPr sz="1400" cap="small">
                <a:solidFill>
                  <a:schemeClr val="accent1"/>
                </a:solidFill>
              </a:defRPr>
            </a:lvl4pPr>
            <a:lvl5pPr marL="0" indent="1828800">
              <a:buClrTx/>
              <a:buSzTx/>
              <a:buNone/>
              <a:defRPr sz="1400" cap="sm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48" name="Text Placeholder 3"/>
          <p:cNvSpPr>
            <a:spLocks noGrp="1"/>
          </p:cNvSpPr>
          <p:nvPr>
            <p:ph type="body" sz="quarter" idx="13"/>
          </p:nvPr>
        </p:nvSpPr>
        <p:spPr>
          <a:xfrm>
            <a:off x="1154954" y="4350656"/>
            <a:ext cx="8825660" cy="1676401"/>
          </a:xfrm>
          <a:prstGeom prst="rect">
            <a:avLst/>
          </a:prstGeom>
        </p:spPr>
        <p:txBody>
          <a:bodyPr anchor="ctr"/>
          <a:lstStyle/>
          <a:p>
            <a:pPr marL="0" indent="0">
              <a:buClrTx/>
              <a:buSzTx/>
              <a:buNone/>
            </a:pPr>
            <a:endParaRPr/>
          </a:p>
        </p:txBody>
      </p:sp>
      <p:sp>
        <p:nvSpPr>
          <p:cNvPr id="249" name="Rectangle 3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grpSp>
        <p:nvGrpSpPr>
          <p:cNvPr id="266" name="Group 17"/>
          <p:cNvGrpSpPr/>
          <p:nvPr/>
        </p:nvGrpSpPr>
        <p:grpSpPr>
          <a:xfrm>
            <a:off x="0" y="-2373"/>
            <a:ext cx="12192001" cy="6867028"/>
            <a:chOff x="0" y="0"/>
            <a:chExt cx="12192000" cy="6867027"/>
          </a:xfrm>
        </p:grpSpPr>
        <p:sp>
          <p:nvSpPr>
            <p:cNvPr id="257" name="Rectangle 9"/>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58" name="Oval 12"/>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59" name="Oval 13"/>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60" name="Oval 14"/>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61" name="Oval 15"/>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62" name="Oval 16"/>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63" name="Freeform 5"/>
            <p:cNvSpPr/>
            <p:nvPr/>
          </p:nvSpPr>
          <p:spPr>
            <a:xfrm rot="21010067">
              <a:off x="8490951" y="4195956"/>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64" name="Freeform 5"/>
            <p:cNvSpPr/>
            <p:nvPr/>
          </p:nvSpPr>
          <p:spPr>
            <a:xfrm>
              <a:off x="455612" y="4244174"/>
              <a:ext cx="11277601" cy="23371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65"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67" name="Title Text"/>
          <p:cNvSpPr txBox="1">
            <a:spLocks noGrp="1"/>
          </p:cNvSpPr>
          <p:nvPr>
            <p:ph type="title"/>
          </p:nvPr>
        </p:nvSpPr>
        <p:spPr>
          <a:xfrm>
            <a:off x="1154954" y="2370666"/>
            <a:ext cx="8825660" cy="1822515"/>
          </a:xfrm>
          <a:prstGeom prst="rect">
            <a:avLst/>
          </a:prstGeom>
        </p:spPr>
        <p:txBody>
          <a:bodyPr anchor="b">
            <a:normAutofit/>
          </a:bodyPr>
          <a:lstStyle>
            <a:lvl1pPr>
              <a:defRPr sz="4000"/>
            </a:lvl1pPr>
          </a:lstStyle>
          <a:p>
            <a:r>
              <a:t>Title Text</a:t>
            </a:r>
          </a:p>
        </p:txBody>
      </p:sp>
      <p:sp>
        <p:nvSpPr>
          <p:cNvPr id="268" name="Body Level One…"/>
          <p:cNvSpPr txBox="1">
            <a:spLocks noGrp="1"/>
          </p:cNvSpPr>
          <p:nvPr>
            <p:ph type="body" sz="quarter" idx="1"/>
          </p:nvPr>
        </p:nvSpPr>
        <p:spPr>
          <a:xfrm>
            <a:off x="1154954" y="5033067"/>
            <a:ext cx="8825659" cy="860401"/>
          </a:xfrm>
          <a:prstGeom prst="rect">
            <a:avLst/>
          </a:prstGeom>
        </p:spPr>
        <p:txBody>
          <a:bodyPr/>
          <a:lstStyle>
            <a:lvl1pPr marL="0" indent="0">
              <a:buClrTx/>
              <a:buSzTx/>
              <a:buNone/>
              <a:defRPr sz="2000">
                <a:solidFill>
                  <a:schemeClr val="accent1"/>
                </a:solidFill>
              </a:defRPr>
            </a:lvl1pPr>
            <a:lvl2pPr marL="0" indent="457200">
              <a:buClrTx/>
              <a:buSzTx/>
              <a:buNone/>
              <a:defRPr sz="2000">
                <a:solidFill>
                  <a:schemeClr val="accent1"/>
                </a:solidFill>
              </a:defRPr>
            </a:lvl2pPr>
            <a:lvl3pPr marL="0" indent="914400">
              <a:buClrTx/>
              <a:buSzTx/>
              <a:buNone/>
              <a:defRPr sz="2000">
                <a:solidFill>
                  <a:schemeClr val="accent1"/>
                </a:solidFill>
              </a:defRPr>
            </a:lvl3pPr>
            <a:lvl4pPr marL="0" indent="1371600">
              <a:buClrTx/>
              <a:buSzTx/>
              <a:buNone/>
              <a:defRPr sz="2000">
                <a:solidFill>
                  <a:schemeClr val="accent1"/>
                </a:solidFill>
              </a:defRPr>
            </a:lvl4pPr>
            <a:lvl5pPr marL="0" indent="1828800">
              <a:buClrTx/>
              <a:buSzTx/>
              <a:buNone/>
              <a:defRPr sz="2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69" name="Rectangle 1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grpSp>
        <p:nvGrpSpPr>
          <p:cNvPr id="286" name="Group 8"/>
          <p:cNvGrpSpPr/>
          <p:nvPr/>
        </p:nvGrpSpPr>
        <p:grpSpPr>
          <a:xfrm>
            <a:off x="0" y="-2373"/>
            <a:ext cx="12192001" cy="6867028"/>
            <a:chOff x="0" y="0"/>
            <a:chExt cx="12192000" cy="6867027"/>
          </a:xfrm>
        </p:grpSpPr>
        <p:sp>
          <p:nvSpPr>
            <p:cNvPr id="277"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78"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79"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80"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81"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82"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83"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84"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85"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87"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88"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289" name="Body Level One…"/>
          <p:cNvSpPr txBox="1">
            <a:spLocks noGrp="1"/>
          </p:cNvSpPr>
          <p:nvPr>
            <p:ph type="body" sz="quarter" idx="1"/>
          </p:nvPr>
        </p:nvSpPr>
        <p:spPr>
          <a:xfrm>
            <a:off x="1154954" y="2617298"/>
            <a:ext cx="312916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90" name="Text Placeholder 3"/>
          <p:cNvSpPr>
            <a:spLocks noGrp="1"/>
          </p:cNvSpPr>
          <p:nvPr>
            <p:ph type="body" sz="quarter" idx="13"/>
          </p:nvPr>
        </p:nvSpPr>
        <p:spPr>
          <a:xfrm>
            <a:off x="1154953" y="3193561"/>
            <a:ext cx="3129170" cy="2833497"/>
          </a:xfrm>
          <a:prstGeom prst="rect">
            <a:avLst/>
          </a:prstGeom>
        </p:spPr>
        <p:txBody>
          <a:bodyPr/>
          <a:lstStyle/>
          <a:p>
            <a:pPr marL="0" indent="0">
              <a:buClrTx/>
              <a:buSzTx/>
              <a:buNone/>
              <a:defRPr sz="1400"/>
            </a:pPr>
            <a:endParaRPr/>
          </a:p>
        </p:txBody>
      </p:sp>
      <p:sp>
        <p:nvSpPr>
          <p:cNvPr id="291" name="Text Placeholder 4"/>
          <p:cNvSpPr>
            <a:spLocks noGrp="1"/>
          </p:cNvSpPr>
          <p:nvPr>
            <p:ph type="body" sz="quarter" idx="14"/>
          </p:nvPr>
        </p:nvSpPr>
        <p:spPr>
          <a:xfrm>
            <a:off x="4512721" y="2603501"/>
            <a:ext cx="3145381" cy="576263"/>
          </a:xfrm>
          <a:prstGeom prst="rect">
            <a:avLst/>
          </a:prstGeom>
        </p:spPr>
        <p:txBody>
          <a:bodyPr anchor="b"/>
          <a:lstStyle/>
          <a:p>
            <a:pPr marL="0" indent="0">
              <a:buClrTx/>
              <a:buSzTx/>
              <a:buNone/>
              <a:defRPr sz="2400">
                <a:solidFill>
                  <a:schemeClr val="accent1"/>
                </a:solidFill>
              </a:defRPr>
            </a:pPr>
            <a:endParaRPr/>
          </a:p>
        </p:txBody>
      </p:sp>
      <p:sp>
        <p:nvSpPr>
          <p:cNvPr id="292" name="Text Placeholder 3"/>
          <p:cNvSpPr>
            <a:spLocks noGrp="1"/>
          </p:cNvSpPr>
          <p:nvPr>
            <p:ph type="body" sz="quarter" idx="15"/>
          </p:nvPr>
        </p:nvSpPr>
        <p:spPr>
          <a:xfrm>
            <a:off x="4512721" y="3193561"/>
            <a:ext cx="3145381" cy="2833496"/>
          </a:xfrm>
          <a:prstGeom prst="rect">
            <a:avLst/>
          </a:prstGeom>
        </p:spPr>
        <p:txBody>
          <a:bodyPr/>
          <a:lstStyle/>
          <a:p>
            <a:pPr marL="0" indent="0">
              <a:buClrTx/>
              <a:buSzTx/>
              <a:buNone/>
              <a:defRPr sz="1400"/>
            </a:pPr>
            <a:endParaRPr/>
          </a:p>
        </p:txBody>
      </p:sp>
      <p:sp>
        <p:nvSpPr>
          <p:cNvPr id="293" name="Text Placeholder 4"/>
          <p:cNvSpPr>
            <a:spLocks noGrp="1"/>
          </p:cNvSpPr>
          <p:nvPr>
            <p:ph type="body" sz="quarter" idx="16"/>
          </p:nvPr>
        </p:nvSpPr>
        <p:spPr>
          <a:xfrm>
            <a:off x="7886700" y="2617298"/>
            <a:ext cx="3161029" cy="576262"/>
          </a:xfrm>
          <a:prstGeom prst="rect">
            <a:avLst/>
          </a:prstGeom>
        </p:spPr>
        <p:txBody>
          <a:bodyPr anchor="b"/>
          <a:lstStyle/>
          <a:p>
            <a:pPr marL="0" indent="0">
              <a:buClrTx/>
              <a:buSzTx/>
              <a:buNone/>
              <a:defRPr sz="2400">
                <a:solidFill>
                  <a:schemeClr val="accent1"/>
                </a:solidFill>
              </a:defRPr>
            </a:pPr>
            <a:endParaRPr/>
          </a:p>
        </p:txBody>
      </p:sp>
      <p:sp>
        <p:nvSpPr>
          <p:cNvPr id="294" name="Text Placeholder 3"/>
          <p:cNvSpPr>
            <a:spLocks noGrp="1"/>
          </p:cNvSpPr>
          <p:nvPr>
            <p:ph type="body" sz="quarter" idx="17"/>
          </p:nvPr>
        </p:nvSpPr>
        <p:spPr>
          <a:xfrm>
            <a:off x="7886699" y="3193561"/>
            <a:ext cx="3164721" cy="2833494"/>
          </a:xfrm>
          <a:prstGeom prst="rect">
            <a:avLst/>
          </a:prstGeom>
        </p:spPr>
        <p:txBody>
          <a:bodyPr/>
          <a:lstStyle/>
          <a:p>
            <a:pPr marL="0" indent="0">
              <a:buClrTx/>
              <a:buSzTx/>
              <a:buNone/>
              <a:defRPr sz="1400"/>
            </a:pPr>
            <a:endParaRPr/>
          </a:p>
        </p:txBody>
      </p:sp>
      <p:sp>
        <p:nvSpPr>
          <p:cNvPr id="295" name="Straight Connector 21"/>
          <p:cNvSpPr/>
          <p:nvPr/>
        </p:nvSpPr>
        <p:spPr>
          <a:xfrm flipH="1">
            <a:off x="4403971" y="2569633"/>
            <a:ext cx="1" cy="3492499"/>
          </a:xfrm>
          <a:prstGeom prst="line">
            <a:avLst/>
          </a:prstGeom>
          <a:ln w="12700" cap="rnd">
            <a:solidFill>
              <a:schemeClr val="accent1">
                <a:alpha val="41000"/>
              </a:schemeClr>
            </a:solidFill>
          </a:ln>
        </p:spPr>
        <p:txBody>
          <a:bodyPr lIns="45719" rIns="45719"/>
          <a:lstStyle/>
          <a:p>
            <a:endParaRPr/>
          </a:p>
        </p:txBody>
      </p:sp>
      <p:sp>
        <p:nvSpPr>
          <p:cNvPr id="296" name="Straight Connector 22"/>
          <p:cNvSpPr/>
          <p:nvPr/>
        </p:nvSpPr>
        <p:spPr>
          <a:xfrm>
            <a:off x="7772400" y="2569633"/>
            <a:ext cx="1" cy="3492499"/>
          </a:xfrm>
          <a:prstGeom prst="line">
            <a:avLst/>
          </a:prstGeom>
          <a:ln w="12700" cap="rnd">
            <a:solidFill>
              <a:schemeClr val="accent1">
                <a:alpha val="41000"/>
              </a:schemeClr>
            </a:solidFill>
          </a:ln>
        </p:spPr>
        <p:txBody>
          <a:bodyPr lIns="45719" rIns="45719"/>
          <a:lstStyle/>
          <a:p>
            <a:endParaRPr/>
          </a:p>
        </p:txBody>
      </p:sp>
      <p:sp>
        <p:nvSpPr>
          <p:cNvPr id="2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grpSp>
        <p:nvGrpSpPr>
          <p:cNvPr id="313" name="Group 8"/>
          <p:cNvGrpSpPr/>
          <p:nvPr/>
        </p:nvGrpSpPr>
        <p:grpSpPr>
          <a:xfrm>
            <a:off x="0" y="-2373"/>
            <a:ext cx="12192001" cy="6867028"/>
            <a:chOff x="0" y="0"/>
            <a:chExt cx="12192000" cy="6867027"/>
          </a:xfrm>
        </p:grpSpPr>
        <p:sp>
          <p:nvSpPr>
            <p:cNvPr id="304"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305"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06"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07"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08"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09"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10"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311"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31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314"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315"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316" name="Body Level One…"/>
          <p:cNvSpPr txBox="1">
            <a:spLocks noGrp="1"/>
          </p:cNvSpPr>
          <p:nvPr>
            <p:ph type="body" sz="quarter" idx="1"/>
          </p:nvPr>
        </p:nvSpPr>
        <p:spPr>
          <a:xfrm>
            <a:off x="1154951" y="4532845"/>
            <a:ext cx="3050440"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317" name="Picture Placeholder 2"/>
          <p:cNvSpPr>
            <a:spLocks noGrp="1"/>
          </p:cNvSpPr>
          <p:nvPr>
            <p:ph type="pic" sz="quarter" idx="13"/>
          </p:nvPr>
        </p:nvSpPr>
        <p:spPr>
          <a:xfrm>
            <a:off x="1334551" y="2603499"/>
            <a:ext cx="2691244" cy="1591512"/>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318" name="Text Placeholder 3"/>
          <p:cNvSpPr>
            <a:spLocks noGrp="1"/>
          </p:cNvSpPr>
          <p:nvPr>
            <p:ph type="body" sz="quarter" idx="14"/>
          </p:nvPr>
        </p:nvSpPr>
        <p:spPr>
          <a:xfrm>
            <a:off x="1154952" y="5109107"/>
            <a:ext cx="3050438" cy="917950"/>
          </a:xfrm>
          <a:prstGeom prst="rect">
            <a:avLst/>
          </a:prstGeom>
        </p:spPr>
        <p:txBody>
          <a:bodyPr/>
          <a:lstStyle/>
          <a:p>
            <a:pPr marL="0" indent="0">
              <a:buClrTx/>
              <a:buSzTx/>
              <a:buNone/>
              <a:defRPr sz="1400"/>
            </a:pPr>
            <a:endParaRPr/>
          </a:p>
        </p:txBody>
      </p:sp>
      <p:sp>
        <p:nvSpPr>
          <p:cNvPr id="319" name="Text Placeholder 4"/>
          <p:cNvSpPr>
            <a:spLocks noGrp="1"/>
          </p:cNvSpPr>
          <p:nvPr>
            <p:ph type="body" sz="quarter" idx="15"/>
          </p:nvPr>
        </p:nvSpPr>
        <p:spPr>
          <a:xfrm>
            <a:off x="4572537" y="4532846"/>
            <a:ext cx="3046767" cy="651157"/>
          </a:xfrm>
          <a:prstGeom prst="rect">
            <a:avLst/>
          </a:prstGeom>
        </p:spPr>
        <p:txBody>
          <a:bodyPr anchor="b"/>
          <a:lstStyle/>
          <a:p>
            <a:pPr marL="0" indent="0">
              <a:buClrTx/>
              <a:buSzTx/>
              <a:buNone/>
              <a:defRPr sz="2400">
                <a:solidFill>
                  <a:schemeClr val="accent1"/>
                </a:solidFill>
              </a:defRPr>
            </a:pPr>
            <a:endParaRPr/>
          </a:p>
        </p:txBody>
      </p:sp>
      <p:sp>
        <p:nvSpPr>
          <p:cNvPr id="320" name="Picture Placeholder 2"/>
          <p:cNvSpPr>
            <a:spLocks noGrp="1"/>
          </p:cNvSpPr>
          <p:nvPr>
            <p:ph type="pic" sz="quarter" idx="16"/>
          </p:nvPr>
        </p:nvSpPr>
        <p:spPr>
          <a:xfrm>
            <a:off x="4748462" y="2603499"/>
            <a:ext cx="2691242" cy="1591512"/>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321" name="Text Placeholder 3"/>
          <p:cNvSpPr>
            <a:spLocks noGrp="1"/>
          </p:cNvSpPr>
          <p:nvPr>
            <p:ph type="body" sz="quarter" idx="17"/>
          </p:nvPr>
        </p:nvSpPr>
        <p:spPr>
          <a:xfrm>
            <a:off x="4568864" y="5184002"/>
            <a:ext cx="3050439" cy="843057"/>
          </a:xfrm>
          <a:prstGeom prst="rect">
            <a:avLst/>
          </a:prstGeom>
        </p:spPr>
        <p:txBody>
          <a:bodyPr/>
          <a:lstStyle/>
          <a:p>
            <a:pPr marL="0" indent="0">
              <a:buClrTx/>
              <a:buSzTx/>
              <a:buNone/>
              <a:defRPr sz="1400"/>
            </a:pPr>
            <a:endParaRPr/>
          </a:p>
        </p:txBody>
      </p:sp>
      <p:sp>
        <p:nvSpPr>
          <p:cNvPr id="322" name="Text Placeholder 4"/>
          <p:cNvSpPr>
            <a:spLocks noGrp="1"/>
          </p:cNvSpPr>
          <p:nvPr>
            <p:ph type="body" sz="quarter" idx="18"/>
          </p:nvPr>
        </p:nvSpPr>
        <p:spPr>
          <a:xfrm>
            <a:off x="7983433" y="4532846"/>
            <a:ext cx="3050439" cy="651155"/>
          </a:xfrm>
          <a:prstGeom prst="rect">
            <a:avLst/>
          </a:prstGeom>
        </p:spPr>
        <p:txBody>
          <a:bodyPr anchor="b"/>
          <a:lstStyle/>
          <a:p>
            <a:pPr marL="0" indent="0">
              <a:buClrTx/>
              <a:buSzTx/>
              <a:buNone/>
              <a:defRPr sz="2400">
                <a:solidFill>
                  <a:schemeClr val="accent1"/>
                </a:solidFill>
              </a:defRPr>
            </a:pPr>
            <a:endParaRPr/>
          </a:p>
        </p:txBody>
      </p:sp>
      <p:sp>
        <p:nvSpPr>
          <p:cNvPr id="323" name="Picture Placeholder 2"/>
          <p:cNvSpPr>
            <a:spLocks noGrp="1"/>
          </p:cNvSpPr>
          <p:nvPr>
            <p:ph type="pic" sz="quarter" idx="19"/>
          </p:nvPr>
        </p:nvSpPr>
        <p:spPr>
          <a:xfrm>
            <a:off x="8163031" y="2603499"/>
            <a:ext cx="2691243" cy="1591512"/>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324" name="Text Placeholder 3"/>
          <p:cNvSpPr>
            <a:spLocks noGrp="1"/>
          </p:cNvSpPr>
          <p:nvPr>
            <p:ph type="body" sz="quarter" idx="20"/>
          </p:nvPr>
        </p:nvSpPr>
        <p:spPr>
          <a:xfrm>
            <a:off x="7983433" y="5184001"/>
            <a:ext cx="3050438" cy="843054"/>
          </a:xfrm>
          <a:prstGeom prst="rect">
            <a:avLst/>
          </a:prstGeom>
        </p:spPr>
        <p:txBody>
          <a:bodyPr/>
          <a:lstStyle/>
          <a:p>
            <a:pPr marL="0" indent="0">
              <a:buClrTx/>
              <a:buSzTx/>
              <a:buNone/>
              <a:defRPr sz="1400"/>
            </a:pPr>
            <a:endParaRPr/>
          </a:p>
        </p:txBody>
      </p:sp>
      <p:sp>
        <p:nvSpPr>
          <p:cNvPr id="325" name="Straight Connector 16"/>
          <p:cNvSpPr/>
          <p:nvPr/>
        </p:nvSpPr>
        <p:spPr>
          <a:xfrm flipH="1">
            <a:off x="4388153" y="2603499"/>
            <a:ext cx="1" cy="3517595"/>
          </a:xfrm>
          <a:prstGeom prst="line">
            <a:avLst/>
          </a:prstGeom>
          <a:ln w="12700" cap="rnd">
            <a:solidFill>
              <a:schemeClr val="accent1">
                <a:alpha val="40000"/>
              </a:schemeClr>
            </a:solidFill>
          </a:ln>
        </p:spPr>
        <p:txBody>
          <a:bodyPr lIns="45719" rIns="45719"/>
          <a:lstStyle/>
          <a:p>
            <a:endParaRPr/>
          </a:p>
        </p:txBody>
      </p:sp>
      <p:sp>
        <p:nvSpPr>
          <p:cNvPr id="326" name="Straight Connector 17"/>
          <p:cNvSpPr/>
          <p:nvPr/>
        </p:nvSpPr>
        <p:spPr>
          <a:xfrm>
            <a:off x="7801905" y="2603500"/>
            <a:ext cx="1" cy="3492501"/>
          </a:xfrm>
          <a:prstGeom prst="line">
            <a:avLst/>
          </a:prstGeom>
          <a:ln w="12700" cap="rnd">
            <a:solidFill>
              <a:schemeClr val="accent1">
                <a:alpha val="40000"/>
              </a:schemeClr>
            </a:solidFill>
          </a:ln>
        </p:spPr>
        <p:txBody>
          <a:bodyPr lIns="45719" rIns="45719"/>
          <a:lstStyle/>
          <a:p>
            <a:endParaRPr/>
          </a:p>
        </p:txBody>
      </p:sp>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grpSp>
        <p:nvGrpSpPr>
          <p:cNvPr id="343" name="Group 8"/>
          <p:cNvGrpSpPr/>
          <p:nvPr/>
        </p:nvGrpSpPr>
        <p:grpSpPr>
          <a:xfrm>
            <a:off x="0" y="-2373"/>
            <a:ext cx="12192001" cy="6867028"/>
            <a:chOff x="0" y="0"/>
            <a:chExt cx="12192000" cy="6867027"/>
          </a:xfrm>
        </p:grpSpPr>
        <p:sp>
          <p:nvSpPr>
            <p:cNvPr id="334"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335"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6"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7"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8"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9"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40"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341"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34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344"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345" name="Title Text"/>
          <p:cNvSpPr txBox="1">
            <a:spLocks noGrp="1"/>
          </p:cNvSpPr>
          <p:nvPr>
            <p:ph type="title"/>
          </p:nvPr>
        </p:nvSpPr>
        <p:spPr>
          <a:xfrm>
            <a:off x="1154952" y="973667"/>
            <a:ext cx="8825661" cy="706966"/>
          </a:xfrm>
          <a:prstGeom prst="rect">
            <a:avLst/>
          </a:prstGeom>
        </p:spPr>
        <p:txBody>
          <a:bodyPr>
            <a:normAutofit/>
          </a:bodyPr>
          <a:lstStyle/>
          <a:p>
            <a:r>
              <a:t>Title Text</a:t>
            </a:r>
          </a:p>
        </p:txBody>
      </p:sp>
      <p:sp>
        <p:nvSpPr>
          <p:cNvPr id="346" name="Body Level One…"/>
          <p:cNvSpPr txBox="1">
            <a:spLocks noGrp="1"/>
          </p:cNvSpPr>
          <p:nvPr>
            <p:ph type="body" sz="half" idx="1"/>
          </p:nvPr>
        </p:nvSpPr>
        <p:spPr>
          <a:xfrm>
            <a:off x="1154954" y="2603500"/>
            <a:ext cx="8761413" cy="3416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grpSp>
        <p:nvGrpSpPr>
          <p:cNvPr id="364" name="Group 18"/>
          <p:cNvGrpSpPr/>
          <p:nvPr/>
        </p:nvGrpSpPr>
        <p:grpSpPr>
          <a:xfrm>
            <a:off x="0" y="-2373"/>
            <a:ext cx="12192001" cy="6867028"/>
            <a:chOff x="0" y="0"/>
            <a:chExt cx="12192000" cy="6867027"/>
          </a:xfrm>
        </p:grpSpPr>
        <p:sp>
          <p:nvSpPr>
            <p:cNvPr id="354" name="Rectangle 10"/>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355"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6"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7"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8"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9"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60" name="Freeform 5"/>
            <p:cNvSpPr/>
            <p:nvPr/>
          </p:nvSpPr>
          <p:spPr>
            <a:xfrm rot="5101749">
              <a:off x="6294737" y="4580109"/>
              <a:ext cx="3299407"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361" name="Rectangle 7"/>
            <p:cNvSpPr/>
            <p:nvPr/>
          </p:nvSpPr>
          <p:spPr>
            <a:xfrm>
              <a:off x="414866" y="404538"/>
              <a:ext cx="6510867"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362" name="Freeform 5"/>
            <p:cNvSpPr/>
            <p:nvPr/>
          </p:nvSpPr>
          <p:spPr>
            <a:xfrm rot="5400000">
              <a:off x="4449231"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363"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365" name="Title Text"/>
          <p:cNvSpPr txBox="1">
            <a:spLocks noGrp="1"/>
          </p:cNvSpPr>
          <p:nvPr>
            <p:ph type="title"/>
          </p:nvPr>
        </p:nvSpPr>
        <p:spPr>
          <a:xfrm>
            <a:off x="8576756" y="1278467"/>
            <a:ext cx="1413934" cy="4748590"/>
          </a:xfrm>
          <a:prstGeom prst="rect">
            <a:avLst/>
          </a:prstGeom>
        </p:spPr>
        <p:txBody>
          <a:bodyPr anchor="b">
            <a:normAutofit/>
          </a:bodyPr>
          <a:lstStyle/>
          <a:p>
            <a:r>
              <a:t>Title Text</a:t>
            </a:r>
          </a:p>
        </p:txBody>
      </p:sp>
      <p:sp>
        <p:nvSpPr>
          <p:cNvPr id="366" name="Body Level One…"/>
          <p:cNvSpPr txBox="1">
            <a:spLocks noGrp="1"/>
          </p:cNvSpPr>
          <p:nvPr>
            <p:ph type="body" sz="half" idx="1"/>
          </p:nvPr>
        </p:nvSpPr>
        <p:spPr>
          <a:xfrm>
            <a:off x="1154954" y="1278467"/>
            <a:ext cx="6247547" cy="474859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7" name="Rectangle 1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3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grpSp>
        <p:nvGrpSpPr>
          <p:cNvPr id="39" name="Group 8"/>
          <p:cNvGrpSpPr/>
          <p:nvPr/>
        </p:nvGrpSpPr>
        <p:grpSpPr>
          <a:xfrm>
            <a:off x="0" y="-2373"/>
            <a:ext cx="12192001" cy="6867028"/>
            <a:chOff x="0" y="0"/>
            <a:chExt cx="12192000" cy="6867027"/>
          </a:xfrm>
        </p:grpSpPr>
        <p:sp>
          <p:nvSpPr>
            <p:cNvPr id="30"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31"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2"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4"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6"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37"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38"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0"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41"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42" name="Body Level One…"/>
          <p:cNvSpPr txBox="1">
            <a:spLocks noGrp="1"/>
          </p:cNvSpPr>
          <p:nvPr>
            <p:ph type="body" sz="half" idx="1"/>
          </p:nvPr>
        </p:nvSpPr>
        <p:spPr>
          <a:xfrm>
            <a:off x="1154954" y="2603500"/>
            <a:ext cx="8761413" cy="3416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grpSp>
        <p:nvGrpSpPr>
          <p:cNvPr id="60" name="Group 12"/>
          <p:cNvGrpSpPr/>
          <p:nvPr/>
        </p:nvGrpSpPr>
        <p:grpSpPr>
          <a:xfrm>
            <a:off x="0" y="-2373"/>
            <a:ext cx="12192001" cy="6867028"/>
            <a:chOff x="0" y="0"/>
            <a:chExt cx="12192000" cy="6867027"/>
          </a:xfrm>
        </p:grpSpPr>
        <p:sp>
          <p:nvSpPr>
            <p:cNvPr id="50" name="Rectangle 10"/>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51"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2"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3"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4"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5"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6" name="Rectangle 6"/>
            <p:cNvSpPr/>
            <p:nvPr/>
          </p:nvSpPr>
          <p:spPr>
            <a:xfrm>
              <a:off x="7289800" y="404538"/>
              <a:ext cx="4478866"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57" name="Freeform 5"/>
            <p:cNvSpPr/>
            <p:nvPr/>
          </p:nvSpPr>
          <p:spPr>
            <a:xfrm rot="15922489">
              <a:off x="4698353" y="1828449"/>
              <a:ext cx="3299408"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58" name="Freeform 5"/>
            <p:cNvSpPr/>
            <p:nvPr/>
          </p:nvSpPr>
          <p:spPr>
            <a:xfrm rot="16200000">
              <a:off x="3787243"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5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61" name="Title Text"/>
          <p:cNvSpPr txBox="1">
            <a:spLocks noGrp="1"/>
          </p:cNvSpPr>
          <p:nvPr>
            <p:ph type="title"/>
          </p:nvPr>
        </p:nvSpPr>
        <p:spPr>
          <a:xfrm>
            <a:off x="1154955" y="2677645"/>
            <a:ext cx="4351025" cy="2283825"/>
          </a:xfrm>
          <a:prstGeom prst="rect">
            <a:avLst/>
          </a:prstGeom>
        </p:spPr>
        <p:txBody>
          <a:bodyPr>
            <a:normAutofit/>
          </a:bodyPr>
          <a:lstStyle>
            <a:lvl1pPr>
              <a:defRPr sz="4000"/>
            </a:lvl1pPr>
          </a:lstStyle>
          <a:p>
            <a:r>
              <a:t>Title Text</a:t>
            </a:r>
          </a:p>
        </p:txBody>
      </p:sp>
      <p:sp>
        <p:nvSpPr>
          <p:cNvPr id="62" name="Body Level One…"/>
          <p:cNvSpPr txBox="1">
            <a:spLocks noGrp="1"/>
          </p:cNvSpPr>
          <p:nvPr>
            <p:ph type="body" sz="quarter" idx="1"/>
          </p:nvPr>
        </p:nvSpPr>
        <p:spPr>
          <a:xfrm>
            <a:off x="6895558" y="2677643"/>
            <a:ext cx="3755380" cy="2283824"/>
          </a:xfrm>
          <a:prstGeom prst="rect">
            <a:avLst/>
          </a:prstGeom>
        </p:spPr>
        <p:txBody>
          <a:bodyPr anchor="ctr"/>
          <a:lstStyle>
            <a:lvl1pPr marL="0" indent="0">
              <a:buClrTx/>
              <a:buSzTx/>
              <a:buNone/>
              <a:defRPr sz="2000" cap="all">
                <a:solidFill>
                  <a:schemeClr val="accent1"/>
                </a:solidFill>
              </a:defRPr>
            </a:lvl1pPr>
            <a:lvl2pPr marL="0" indent="457200">
              <a:buClrTx/>
              <a:buSzTx/>
              <a:buNone/>
              <a:defRPr sz="2000" cap="all">
                <a:solidFill>
                  <a:schemeClr val="accent1"/>
                </a:solidFill>
              </a:defRPr>
            </a:lvl2pPr>
            <a:lvl3pPr marL="0" indent="914400">
              <a:buClrTx/>
              <a:buSzTx/>
              <a:buNone/>
              <a:defRPr sz="2000" cap="all">
                <a:solidFill>
                  <a:schemeClr val="accent1"/>
                </a:solidFill>
              </a:defRPr>
            </a:lvl3pPr>
            <a:lvl4pPr marL="0" indent="1371600">
              <a:buClrTx/>
              <a:buSzTx/>
              <a:buNone/>
              <a:defRPr sz="2000" cap="all">
                <a:solidFill>
                  <a:schemeClr val="accent1"/>
                </a:solidFill>
              </a:defRPr>
            </a:lvl4pPr>
            <a:lvl5pPr marL="0" indent="1828800">
              <a:buClrTx/>
              <a:buSzTx/>
              <a:buNone/>
              <a:defRPr sz="2000" cap="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63" name="Rectangle 1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grpSp>
        <p:nvGrpSpPr>
          <p:cNvPr id="80" name="Group 8"/>
          <p:cNvGrpSpPr/>
          <p:nvPr/>
        </p:nvGrpSpPr>
        <p:grpSpPr>
          <a:xfrm>
            <a:off x="0" y="-2373"/>
            <a:ext cx="12192001" cy="6867028"/>
            <a:chOff x="0" y="0"/>
            <a:chExt cx="12192000" cy="6867027"/>
          </a:xfrm>
        </p:grpSpPr>
        <p:sp>
          <p:nvSpPr>
            <p:cNvPr id="71"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2"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3"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4"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5"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6"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7"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78"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7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81"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82"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83" name="Body Level One…"/>
          <p:cNvSpPr txBox="1">
            <a:spLocks noGrp="1"/>
          </p:cNvSpPr>
          <p:nvPr>
            <p:ph type="body" sz="quarter" idx="1"/>
          </p:nvPr>
        </p:nvSpPr>
        <p:spPr>
          <a:xfrm>
            <a:off x="1154954" y="2603500"/>
            <a:ext cx="4825159" cy="34163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grpSp>
        <p:nvGrpSpPr>
          <p:cNvPr id="100" name="Group 8"/>
          <p:cNvGrpSpPr/>
          <p:nvPr/>
        </p:nvGrpSpPr>
        <p:grpSpPr>
          <a:xfrm>
            <a:off x="0" y="-2373"/>
            <a:ext cx="12192001" cy="6867028"/>
            <a:chOff x="0" y="0"/>
            <a:chExt cx="12192000" cy="6867027"/>
          </a:xfrm>
        </p:grpSpPr>
        <p:sp>
          <p:nvSpPr>
            <p:cNvPr id="91"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92"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3"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4"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5"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6"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7"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98"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9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01"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02"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103" name="Body Level One…"/>
          <p:cNvSpPr txBox="1">
            <a:spLocks noGrp="1"/>
          </p:cNvSpPr>
          <p:nvPr>
            <p:ph type="body" sz="quarter" idx="1"/>
          </p:nvPr>
        </p:nvSpPr>
        <p:spPr>
          <a:xfrm>
            <a:off x="1154954" y="2603500"/>
            <a:ext cx="482515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04" name="Text Placeholder 4"/>
          <p:cNvSpPr>
            <a:spLocks noGrp="1"/>
          </p:cNvSpPr>
          <p:nvPr>
            <p:ph type="body" sz="quarter" idx="13"/>
          </p:nvPr>
        </p:nvSpPr>
        <p:spPr>
          <a:xfrm>
            <a:off x="6208712" y="2603499"/>
            <a:ext cx="4825160" cy="576264"/>
          </a:xfrm>
          <a:prstGeom prst="rect">
            <a:avLst/>
          </a:prstGeom>
        </p:spPr>
        <p:txBody>
          <a:bodyPr anchor="b"/>
          <a:lstStyle/>
          <a:p>
            <a:pPr marL="0" indent="0">
              <a:buClrTx/>
              <a:buSzTx/>
              <a:buNone/>
              <a:defRPr sz="2400">
                <a:solidFill>
                  <a:schemeClr val="accent1"/>
                </a:solidFill>
              </a:defRPr>
            </a:pPr>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grpSp>
        <p:nvGrpSpPr>
          <p:cNvPr id="121" name="Group 8"/>
          <p:cNvGrpSpPr/>
          <p:nvPr/>
        </p:nvGrpSpPr>
        <p:grpSpPr>
          <a:xfrm>
            <a:off x="0" y="-2373"/>
            <a:ext cx="12192001" cy="6867028"/>
            <a:chOff x="0" y="0"/>
            <a:chExt cx="12192000" cy="6867027"/>
          </a:xfrm>
        </p:grpSpPr>
        <p:sp>
          <p:nvSpPr>
            <p:cNvPr id="112"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13"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4"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5"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6"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7"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8"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119"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120"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22"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23"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grpSp>
        <p:nvGrpSpPr>
          <p:cNvPr id="148" name="Group 13"/>
          <p:cNvGrpSpPr/>
          <p:nvPr/>
        </p:nvGrpSpPr>
        <p:grpSpPr>
          <a:xfrm>
            <a:off x="0" y="-2373"/>
            <a:ext cx="12192001" cy="6867028"/>
            <a:chOff x="0" y="0"/>
            <a:chExt cx="12192000" cy="6867027"/>
          </a:xfrm>
        </p:grpSpPr>
        <p:sp>
          <p:nvSpPr>
            <p:cNvPr id="138" name="Rectangle 11"/>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39" name="Oval 15"/>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0" name="Oval 16"/>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1" name="Oval 17"/>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2" name="Oval 18"/>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3" name="Oval 19"/>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4" name="Rectangle 7"/>
            <p:cNvSpPr/>
            <p:nvPr/>
          </p:nvSpPr>
          <p:spPr>
            <a:xfrm>
              <a:off x="5713412" y="404538"/>
              <a:ext cx="6055253"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145"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146"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147"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49" name="Title Text"/>
          <p:cNvSpPr txBox="1">
            <a:spLocks noGrp="1"/>
          </p:cNvSpPr>
          <p:nvPr>
            <p:ph type="title"/>
          </p:nvPr>
        </p:nvSpPr>
        <p:spPr>
          <a:xfrm>
            <a:off x="1154954" y="1295400"/>
            <a:ext cx="2793159" cy="1600200"/>
          </a:xfrm>
          <a:prstGeom prst="rect">
            <a:avLst/>
          </a:prstGeom>
        </p:spPr>
        <p:txBody>
          <a:bodyPr anchor="b">
            <a:normAutofit/>
          </a:bodyPr>
          <a:lstStyle>
            <a:lvl1pPr>
              <a:defRPr sz="2400"/>
            </a:lvl1pPr>
          </a:lstStyle>
          <a:p>
            <a:r>
              <a:t>Title Text</a:t>
            </a:r>
          </a:p>
        </p:txBody>
      </p:sp>
      <p:sp>
        <p:nvSpPr>
          <p:cNvPr id="150" name="Body Level One…"/>
          <p:cNvSpPr txBox="1">
            <a:spLocks noGrp="1"/>
          </p:cNvSpPr>
          <p:nvPr>
            <p:ph type="body" sz="half" idx="1"/>
          </p:nvPr>
        </p:nvSpPr>
        <p:spPr>
          <a:xfrm>
            <a:off x="5781145" y="1447800"/>
            <a:ext cx="5190066" cy="45720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151" name="Text Placeholder 3"/>
          <p:cNvSpPr>
            <a:spLocks noGrp="1"/>
          </p:cNvSpPr>
          <p:nvPr>
            <p:ph type="body" sz="quarter" idx="13"/>
          </p:nvPr>
        </p:nvSpPr>
        <p:spPr>
          <a:xfrm>
            <a:off x="1154954" y="2895600"/>
            <a:ext cx="2793159" cy="3129279"/>
          </a:xfrm>
          <a:prstGeom prst="rect">
            <a:avLst/>
          </a:prstGeom>
        </p:spPr>
        <p:txBody>
          <a:bodyPr/>
          <a:lstStyle/>
          <a:p>
            <a:pPr marL="0" indent="0">
              <a:buClrTx/>
              <a:buSzTx/>
              <a:buNone/>
              <a:defRPr sz="1400">
                <a:solidFill>
                  <a:schemeClr val="accent1"/>
                </a:solidFill>
              </a:defRPr>
            </a:pPr>
            <a:endParaRPr/>
          </a:p>
        </p:txBody>
      </p:sp>
      <p:sp>
        <p:nvSpPr>
          <p:cNvPr id="152" name="Rectangle 1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grpSp>
        <p:nvGrpSpPr>
          <p:cNvPr id="170" name="Group 19"/>
          <p:cNvGrpSpPr/>
          <p:nvPr/>
        </p:nvGrpSpPr>
        <p:grpSpPr>
          <a:xfrm>
            <a:off x="0" y="-2373"/>
            <a:ext cx="12192001" cy="6867028"/>
            <a:chOff x="0" y="0"/>
            <a:chExt cx="12192000" cy="6867027"/>
          </a:xfrm>
        </p:grpSpPr>
        <p:sp>
          <p:nvSpPr>
            <p:cNvPr id="160" name="Rectangle 11"/>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61"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2"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3"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4"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5"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6" name="Rectangle 7"/>
            <p:cNvSpPr/>
            <p:nvPr/>
          </p:nvSpPr>
          <p:spPr>
            <a:xfrm>
              <a:off x="6172200" y="404538"/>
              <a:ext cx="5596466"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167" name="Freeform 5"/>
            <p:cNvSpPr/>
            <p:nvPr/>
          </p:nvSpPr>
          <p:spPr>
            <a:xfrm rot="16200000">
              <a:off x="3295431"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168" name="Freeform 5"/>
            <p:cNvSpPr/>
            <p:nvPr/>
          </p:nvSpPr>
          <p:spPr>
            <a:xfrm rot="15922489">
              <a:off x="4203595"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16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71" name="Title Text"/>
          <p:cNvSpPr txBox="1">
            <a:spLocks noGrp="1"/>
          </p:cNvSpPr>
          <p:nvPr>
            <p:ph type="title"/>
          </p:nvPr>
        </p:nvSpPr>
        <p:spPr>
          <a:xfrm>
            <a:off x="1153906" y="1693331"/>
            <a:ext cx="3860262" cy="1735669"/>
          </a:xfrm>
          <a:prstGeom prst="rect">
            <a:avLst/>
          </a:prstGeom>
        </p:spPr>
        <p:txBody>
          <a:bodyPr anchor="b">
            <a:normAutofit/>
          </a:bodyPr>
          <a:lstStyle/>
          <a:p>
            <a:r>
              <a:t>Title Text</a:t>
            </a:r>
          </a:p>
        </p:txBody>
      </p:sp>
      <p:sp>
        <p:nvSpPr>
          <p:cNvPr id="172" name="Picture Placeholder 2"/>
          <p:cNvSpPr>
            <a:spLocks noGrp="1"/>
          </p:cNvSpPr>
          <p:nvPr>
            <p:ph type="pic" sz="quarter" idx="13"/>
          </p:nvPr>
        </p:nvSpPr>
        <p:spPr>
          <a:xfrm>
            <a:off x="6547870" y="1143000"/>
            <a:ext cx="3227194" cy="4572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73" name="Body Level One…"/>
          <p:cNvSpPr txBox="1">
            <a:spLocks noGrp="1"/>
          </p:cNvSpPr>
          <p:nvPr>
            <p:ph type="body" sz="quarter" idx="1"/>
          </p:nvPr>
        </p:nvSpPr>
        <p:spPr>
          <a:xfrm>
            <a:off x="1154954" y="3657600"/>
            <a:ext cx="3859214" cy="1371600"/>
          </a:xfrm>
          <a:prstGeom prst="rect">
            <a:avLst/>
          </a:prstGeom>
        </p:spPr>
        <p:txBody>
          <a:bodyPr/>
          <a:lstStyle>
            <a:lvl1pPr marL="0" indent="0">
              <a:buClrTx/>
              <a:buSzTx/>
              <a:buNone/>
              <a:defRPr sz="1400">
                <a:solidFill>
                  <a:schemeClr val="accent1"/>
                </a:solidFill>
              </a:defRPr>
            </a:lvl1pPr>
            <a:lvl2pPr marL="0" indent="457200">
              <a:buClrTx/>
              <a:buSzTx/>
              <a:buNone/>
              <a:defRPr sz="1400">
                <a:solidFill>
                  <a:schemeClr val="accent1"/>
                </a:solidFill>
              </a:defRPr>
            </a:lvl2pPr>
            <a:lvl3pPr marL="0" indent="914400">
              <a:buClrTx/>
              <a:buSzTx/>
              <a:buNone/>
              <a:defRPr sz="1400">
                <a:solidFill>
                  <a:schemeClr val="accent1"/>
                </a:solidFill>
              </a:defRPr>
            </a:lvl3pPr>
            <a:lvl4pPr marL="0" indent="1371600">
              <a:buClrTx/>
              <a:buSzTx/>
              <a:buNone/>
              <a:defRPr sz="1400">
                <a:solidFill>
                  <a:schemeClr val="accent1"/>
                </a:solidFill>
              </a:defRPr>
            </a:lvl4pPr>
            <a:lvl5pPr marL="0" indent="1828800">
              <a:buClrTx/>
              <a:buSzTx/>
              <a:buNone/>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74" name="Rectangle 1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6"/>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3"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AFAFA"/>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1pPr>
      <a:lvl2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2pPr>
      <a:lvl3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3pPr>
      <a:lvl4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4pPr>
      <a:lvl5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5pPr>
      <a:lvl6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6pPr>
      <a:lvl7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7pPr>
      <a:lvl8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8pPr>
      <a:lvl9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1pPr>
      <a:lvl2pPr marL="778668" marR="0" indent="-321468"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2pPr>
      <a:lvl3pPr marL="1208314" marR="0" indent="-293914"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3pPr>
      <a:lvl4pPr marL="17145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4pPr>
      <a:lvl5pPr marL="21717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5pPr>
      <a:lvl6pPr marL="26289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6pPr>
      <a:lvl7pPr marL="30861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7pPr>
      <a:lvl8pPr marL="35433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8pPr>
      <a:lvl9pPr marL="40005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9pPr>
    </p:bodyStyle>
    <p:otherStyle>
      <a:lvl1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1pPr>
      <a:lvl2pPr marL="0" marR="0" indent="4572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2pPr>
      <a:lvl3pPr marL="0" marR="0" indent="9144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3pPr>
      <a:lvl4pPr marL="0" marR="0" indent="13716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4pPr>
      <a:lvl5pPr marL="0" marR="0" indent="18288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5pPr>
      <a:lvl6pPr marL="0" marR="0" indent="22860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6pPr>
      <a:lvl7pPr marL="0" marR="0" indent="27432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7pPr>
      <a:lvl8pPr marL="0" marR="0" indent="32004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8pPr>
      <a:lvl9pPr marL="0" marR="0" indent="36576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customXml" Target="../../customXml/item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itle 1"/>
          <p:cNvSpPr txBox="1">
            <a:spLocks noGrp="1"/>
          </p:cNvSpPr>
          <p:nvPr>
            <p:ph type="ctrTitle"/>
          </p:nvPr>
        </p:nvSpPr>
        <p:spPr>
          <a:xfrm>
            <a:off x="1154954" y="2099733"/>
            <a:ext cx="8825660" cy="2677649"/>
          </a:xfrm>
          <a:prstGeom prst="rect">
            <a:avLst/>
          </a:prstGeom>
        </p:spPr>
        <p:txBody>
          <a:bodyPr/>
          <a:lstStyle/>
          <a:p>
            <a:r>
              <a:t>Sprint one: Review</a:t>
            </a:r>
          </a:p>
        </p:txBody>
      </p:sp>
      <p:sp>
        <p:nvSpPr>
          <p:cNvPr id="378" name="Subtitle 2"/>
          <p:cNvSpPr txBox="1">
            <a:spLocks noGrp="1"/>
          </p:cNvSpPr>
          <p:nvPr>
            <p:ph type="subTitle" sz="quarter" idx="1"/>
          </p:nvPr>
        </p:nvSpPr>
        <p:spPr>
          <a:xfrm>
            <a:off x="1154954" y="4777380"/>
            <a:ext cx="8825660" cy="861421"/>
          </a:xfrm>
          <a:prstGeom prst="rect">
            <a:avLst/>
          </a:prstGeom>
        </p:spPr>
        <p:txBody>
          <a:bodyPr/>
          <a:lstStyle/>
          <a:p>
            <a:r>
              <a:t>Group 15: William B, Jonas R, CJ. H, Jake C. and tom V.C.</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Title 1"/>
          <p:cNvSpPr txBox="1">
            <a:spLocks noGrp="1"/>
          </p:cNvSpPr>
          <p:nvPr>
            <p:ph type="title"/>
          </p:nvPr>
        </p:nvSpPr>
        <p:spPr>
          <a:xfrm>
            <a:off x="1154952" y="973667"/>
            <a:ext cx="8761415" cy="706965"/>
          </a:xfrm>
          <a:prstGeom prst="rect">
            <a:avLst/>
          </a:prstGeom>
        </p:spPr>
        <p:txBody>
          <a:bodyPr/>
          <a:lstStyle/>
          <a:p>
            <a:r>
              <a:t>Task overview: Testing/ Validation</a:t>
            </a:r>
          </a:p>
        </p:txBody>
      </p:sp>
      <p:graphicFrame>
        <p:nvGraphicFramePr>
          <p:cNvPr id="475" name="Content Placeholder 3"/>
          <p:cNvGraphicFramePr/>
          <p:nvPr/>
        </p:nvGraphicFramePr>
        <p:xfrm>
          <a:off x="1155696" y="2724943"/>
          <a:ext cx="10077159" cy="3751357"/>
        </p:xfrm>
        <a:graphic>
          <a:graphicData uri="http://schemas.openxmlformats.org/drawingml/2006/table">
            <a:tbl>
              <a:tblPr firstRow="1" firstCol="1" bandRow="1">
                <a:tableStyleId>{4C3C2611-4C71-4FC5-86AE-919BDF0F9419}</a:tableStyleId>
              </a:tblPr>
              <a:tblGrid>
                <a:gridCol w="713811">
                  <a:extLst>
                    <a:ext uri="{9D8B030D-6E8A-4147-A177-3AD203B41FA5}">
                      <a16:colId xmlns:a16="http://schemas.microsoft.com/office/drawing/2014/main" val="20000"/>
                    </a:ext>
                  </a:extLst>
                </a:gridCol>
                <a:gridCol w="3174579">
                  <a:extLst>
                    <a:ext uri="{9D8B030D-6E8A-4147-A177-3AD203B41FA5}">
                      <a16:colId xmlns:a16="http://schemas.microsoft.com/office/drawing/2014/main" val="20001"/>
                    </a:ext>
                  </a:extLst>
                </a:gridCol>
                <a:gridCol w="2157327">
                  <a:extLst>
                    <a:ext uri="{9D8B030D-6E8A-4147-A177-3AD203B41FA5}">
                      <a16:colId xmlns:a16="http://schemas.microsoft.com/office/drawing/2014/main" val="20002"/>
                    </a:ext>
                  </a:extLst>
                </a:gridCol>
                <a:gridCol w="2015721">
                  <a:extLst>
                    <a:ext uri="{9D8B030D-6E8A-4147-A177-3AD203B41FA5}">
                      <a16:colId xmlns:a16="http://schemas.microsoft.com/office/drawing/2014/main" val="20003"/>
                    </a:ext>
                  </a:extLst>
                </a:gridCol>
                <a:gridCol w="2015721">
                  <a:extLst>
                    <a:ext uri="{9D8B030D-6E8A-4147-A177-3AD203B41FA5}">
                      <a16:colId xmlns:a16="http://schemas.microsoft.com/office/drawing/2014/main" val="20004"/>
                    </a:ext>
                  </a:extLst>
                </a:gridCol>
              </a:tblGrid>
              <a:tr h="157074">
                <a:tc>
                  <a:txBody>
                    <a:bodyPr/>
                    <a:lstStyle/>
                    <a:p>
                      <a:pPr algn="l">
                        <a:lnSpc>
                          <a:spcPct val="107000"/>
                        </a:lnSpc>
                        <a:defRPr sz="1800" b="0">
                          <a:solidFill>
                            <a:srgbClr val="000000"/>
                          </a:solidFill>
                        </a:defRPr>
                      </a:pPr>
                      <a:r>
                        <a:rPr sz="1000" b="1" u="sng">
                          <a:solidFill>
                            <a:srgbClr val="FAFAFA"/>
                          </a:solidFill>
                        </a:rPr>
                        <a:t>ID</a:t>
                      </a:r>
                    </a:p>
                  </a:txBody>
                  <a:tcPr marL="0" marR="0" marT="0" marB="0" horzOverflow="overflow"/>
                </a:tc>
                <a:tc>
                  <a:txBody>
                    <a:bodyPr/>
                    <a:lstStyle/>
                    <a:p>
                      <a:pPr algn="l">
                        <a:lnSpc>
                          <a:spcPct val="107000"/>
                        </a:lnSpc>
                        <a:defRPr sz="1800" b="0">
                          <a:solidFill>
                            <a:srgbClr val="000000"/>
                          </a:solidFill>
                        </a:defRPr>
                      </a:pPr>
                      <a:r>
                        <a:rPr sz="1000" b="1" u="sng">
                          <a:solidFill>
                            <a:srgbClr val="FAFAFA"/>
                          </a:solidFill>
                        </a:rPr>
                        <a:t>Input</a:t>
                      </a:r>
                    </a:p>
                  </a:txBody>
                  <a:tcPr marL="0" marR="0" marT="0" marB="0" horzOverflow="overflow"/>
                </a:tc>
                <a:tc>
                  <a:txBody>
                    <a:bodyPr/>
                    <a:lstStyle/>
                    <a:p>
                      <a:pPr algn="l">
                        <a:lnSpc>
                          <a:spcPct val="107000"/>
                        </a:lnSpc>
                        <a:defRPr sz="1800" b="0">
                          <a:solidFill>
                            <a:srgbClr val="000000"/>
                          </a:solidFill>
                        </a:defRPr>
                      </a:pPr>
                      <a:r>
                        <a:rPr sz="1000" b="1" u="sng">
                          <a:solidFill>
                            <a:srgbClr val="FAFAFA"/>
                          </a:solidFill>
                        </a:rPr>
                        <a:t>Expected Result</a:t>
                      </a:r>
                    </a:p>
                  </a:txBody>
                  <a:tcPr marL="0" marR="0" marT="0" marB="0" horzOverflow="overflow"/>
                </a:tc>
                <a:tc>
                  <a:txBody>
                    <a:bodyPr/>
                    <a:lstStyle/>
                    <a:p>
                      <a:pPr algn="l">
                        <a:lnSpc>
                          <a:spcPct val="107000"/>
                        </a:lnSpc>
                        <a:defRPr sz="1800" b="0">
                          <a:solidFill>
                            <a:srgbClr val="000000"/>
                          </a:solidFill>
                        </a:defRPr>
                      </a:pPr>
                      <a:r>
                        <a:rPr sz="1000" b="1" u="sng">
                          <a:solidFill>
                            <a:srgbClr val="FAFAFA"/>
                          </a:solidFill>
                        </a:rPr>
                        <a:t>Actual Result</a:t>
                      </a:r>
                    </a:p>
                  </a:txBody>
                  <a:tcPr marL="0" marR="0" marT="0" marB="0" horzOverflow="overflow"/>
                </a:tc>
                <a:tc>
                  <a:txBody>
                    <a:bodyPr/>
                    <a:lstStyle/>
                    <a:p>
                      <a:pPr algn="l">
                        <a:lnSpc>
                          <a:spcPct val="107000"/>
                        </a:lnSpc>
                        <a:defRPr sz="1800" b="0">
                          <a:solidFill>
                            <a:srgbClr val="000000"/>
                          </a:solidFill>
                        </a:defRPr>
                      </a:pPr>
                      <a:r>
                        <a:rPr sz="1000" b="1" u="sng">
                          <a:solidFill>
                            <a:srgbClr val="FAFAFA"/>
                          </a:solidFill>
                        </a:rPr>
                        <a:t>Notes</a:t>
                      </a:r>
                    </a:p>
                  </a:txBody>
                  <a:tcPr marL="0" marR="0" marT="0" marB="0" horzOverflow="overflow"/>
                </a:tc>
                <a:extLst>
                  <a:ext uri="{0D108BD9-81ED-4DB2-BD59-A6C34878D82A}">
                    <a16:rowId xmlns:a16="http://schemas.microsoft.com/office/drawing/2014/main" val="10000"/>
                  </a:ext>
                </a:extLst>
              </a:tr>
              <a:tr h="322888">
                <a:tc>
                  <a:txBody>
                    <a:bodyPr/>
                    <a:lstStyle/>
                    <a:p>
                      <a:pPr algn="l">
                        <a:lnSpc>
                          <a:spcPct val="107000"/>
                        </a:lnSpc>
                        <a:defRPr sz="1800" b="0">
                          <a:solidFill>
                            <a:srgbClr val="000000"/>
                          </a:solidFill>
                        </a:defRPr>
                      </a:pPr>
                      <a:r>
                        <a:rPr sz="1000" b="1">
                          <a:solidFill>
                            <a:srgbClr val="FAFAFA"/>
                          </a:solidFill>
                        </a:rPr>
                        <a:t>Admin1</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Admin, Pass: password</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Form correctly checks for inputs.</a:t>
                      </a:r>
                    </a:p>
                  </a:txBody>
                  <a:tcPr marL="0" marR="0" marT="0" marB="0" horzOverflow="overflow"/>
                </a:tc>
                <a:extLst>
                  <a:ext uri="{0D108BD9-81ED-4DB2-BD59-A6C34878D82A}">
                    <a16:rowId xmlns:a16="http://schemas.microsoft.com/office/drawing/2014/main" val="10001"/>
                  </a:ext>
                </a:extLst>
              </a:tr>
              <a:tr h="654279">
                <a:tc>
                  <a:txBody>
                    <a:bodyPr/>
                    <a:lstStyle/>
                    <a:p>
                      <a:pPr algn="l">
                        <a:lnSpc>
                          <a:spcPct val="107000"/>
                        </a:lnSpc>
                        <a:defRPr sz="1800" b="0">
                          <a:solidFill>
                            <a:srgbClr val="000000"/>
                          </a:solidFill>
                        </a:defRPr>
                      </a:pPr>
                      <a:r>
                        <a:rPr sz="1000" b="1">
                          <a:solidFill>
                            <a:srgbClr val="FAFAFA"/>
                          </a:solidFill>
                        </a:rPr>
                        <a:t>Admin2</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gqrekovsky16@yopmail.com, Pass: a123</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Mathias Sibman”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Mathias Sibman”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Admin user 1 works correctly.</a:t>
                      </a:r>
                    </a:p>
                  </a:txBody>
                  <a:tcPr marL="0" marR="0" marT="0" marB="0" horzOverflow="overflow"/>
                </a:tc>
                <a:extLst>
                  <a:ext uri="{0D108BD9-81ED-4DB2-BD59-A6C34878D82A}">
                    <a16:rowId xmlns:a16="http://schemas.microsoft.com/office/drawing/2014/main" val="10002"/>
                  </a:ext>
                </a:extLst>
              </a:tr>
              <a:tr h="488583">
                <a:tc>
                  <a:txBody>
                    <a:bodyPr/>
                    <a:lstStyle/>
                    <a:p>
                      <a:pPr algn="l">
                        <a:lnSpc>
                          <a:spcPct val="107000"/>
                        </a:lnSpc>
                        <a:defRPr sz="1800" b="0">
                          <a:solidFill>
                            <a:srgbClr val="000000"/>
                          </a:solidFill>
                        </a:defRPr>
                      </a:pPr>
                      <a:r>
                        <a:rPr sz="1000" b="1">
                          <a:solidFill>
                            <a:srgbClr val="FAFAFA"/>
                          </a:solidFill>
                        </a:rPr>
                        <a:t>Admin3</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gqrekovsky16@yopmail.com, Pass: A123</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Form correctly checks for case sensitive passwords.</a:t>
                      </a:r>
                    </a:p>
                  </a:txBody>
                  <a:tcPr marL="0" marR="0" marT="0" marB="0" horzOverflow="overflow"/>
                </a:tc>
                <a:extLst>
                  <a:ext uri="{0D108BD9-81ED-4DB2-BD59-A6C34878D82A}">
                    <a16:rowId xmlns:a16="http://schemas.microsoft.com/office/drawing/2014/main" val="10003"/>
                  </a:ext>
                </a:extLst>
              </a:tr>
              <a:tr h="654279">
                <a:tc>
                  <a:txBody>
                    <a:bodyPr/>
                    <a:lstStyle/>
                    <a:p>
                      <a:pPr algn="l">
                        <a:lnSpc>
                          <a:spcPct val="107000"/>
                        </a:lnSpc>
                        <a:defRPr sz="1800" b="0">
                          <a:solidFill>
                            <a:srgbClr val="000000"/>
                          </a:solidFill>
                        </a:defRPr>
                      </a:pPr>
                      <a:r>
                        <a:rPr sz="1000" b="1">
                          <a:solidFill>
                            <a:srgbClr val="FAFAFA"/>
                          </a:solidFill>
                        </a:rPr>
                        <a:t>Admin4</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ingerk13@yopmail.com, Pass: a234</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Benjamin Hubert”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Benjamin Hubert”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Admin user 2 works correctly.</a:t>
                      </a:r>
                    </a:p>
                  </a:txBody>
                  <a:tcPr marL="0" marR="0" marT="0" marB="0" horzOverflow="overflow"/>
                </a:tc>
                <a:extLst>
                  <a:ext uri="{0D108BD9-81ED-4DB2-BD59-A6C34878D82A}">
                    <a16:rowId xmlns:a16="http://schemas.microsoft.com/office/drawing/2014/main" val="10004"/>
                  </a:ext>
                </a:extLst>
              </a:tr>
              <a:tr h="654279">
                <a:tc>
                  <a:txBody>
                    <a:bodyPr/>
                    <a:lstStyle/>
                    <a:p>
                      <a:pPr algn="l">
                        <a:lnSpc>
                          <a:spcPct val="107000"/>
                        </a:lnSpc>
                        <a:defRPr sz="1800" b="0">
                          <a:solidFill>
                            <a:srgbClr val="000000"/>
                          </a:solidFill>
                        </a:defRPr>
                      </a:pPr>
                      <a:r>
                        <a:rPr sz="1000" b="1">
                          <a:solidFill>
                            <a:srgbClr val="FAFAFA"/>
                          </a:solidFill>
                        </a:rPr>
                        <a:t>Admin5</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bjebbe9@yopmail.com, Pass: a2345</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Ebbe Streme”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Ebbe Streme”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Admin user 3 works correctly.</a:t>
                      </a:r>
                    </a:p>
                  </a:txBody>
                  <a:tcPr marL="0" marR="0" marT="0" marB="0" horzOverflow="overflow"/>
                </a:tc>
                <a:extLst>
                  <a:ext uri="{0D108BD9-81ED-4DB2-BD59-A6C34878D82A}">
                    <a16:rowId xmlns:a16="http://schemas.microsoft.com/office/drawing/2014/main" val="10005"/>
                  </a:ext>
                </a:extLst>
              </a:tr>
              <a:tr h="819975">
                <a:tc>
                  <a:txBody>
                    <a:bodyPr/>
                    <a:lstStyle/>
                    <a:p>
                      <a:pPr algn="l">
                        <a:lnSpc>
                          <a:spcPct val="107000"/>
                        </a:lnSpc>
                        <a:defRPr sz="1800" b="0">
                          <a:solidFill>
                            <a:srgbClr val="000000"/>
                          </a:solidFill>
                        </a:defRPr>
                      </a:pPr>
                      <a:r>
                        <a:rPr sz="1000" b="1">
                          <a:solidFill>
                            <a:srgbClr val="FAFAFA"/>
                          </a:solidFill>
                        </a:rPr>
                        <a:t>Admin6</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bjebbe9@yopmail.com, Pass: a123</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Form is correctly matching passwords to usernames, cannot mix and match admin user/pass.</a:t>
                      </a:r>
                    </a:p>
                  </a:txBody>
                  <a:tcPr marL="0" marR="0" marT="0" marB="0" horzOverflow="overflow"/>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Title 1"/>
          <p:cNvSpPr txBox="1">
            <a:spLocks noGrp="1"/>
          </p:cNvSpPr>
          <p:nvPr>
            <p:ph type="title"/>
          </p:nvPr>
        </p:nvSpPr>
        <p:spPr>
          <a:xfrm>
            <a:off x="1154952" y="973667"/>
            <a:ext cx="8761415" cy="706965"/>
          </a:xfrm>
          <a:prstGeom prst="rect">
            <a:avLst/>
          </a:prstGeom>
        </p:spPr>
        <p:txBody>
          <a:bodyPr/>
          <a:lstStyle/>
          <a:p>
            <a:r>
              <a:t>Project Management </a:t>
            </a:r>
          </a:p>
        </p:txBody>
      </p:sp>
      <p:sp>
        <p:nvSpPr>
          <p:cNvPr id="478" name="Content Placeholder 2"/>
          <p:cNvSpPr txBox="1">
            <a:spLocks noGrp="1"/>
          </p:cNvSpPr>
          <p:nvPr>
            <p:ph type="body" sz="half" idx="1"/>
          </p:nvPr>
        </p:nvSpPr>
        <p:spPr>
          <a:xfrm>
            <a:off x="1154954" y="2603500"/>
            <a:ext cx="8761414" cy="3416300"/>
          </a:xfrm>
          <a:prstGeom prst="rect">
            <a:avLst/>
          </a:prstGeom>
        </p:spPr>
        <p:txBody>
          <a:bodyPr/>
          <a:lstStyle/>
          <a:p>
            <a:r>
              <a:t>Communications: Facebook group chat and weekly Scrum meet.</a:t>
            </a:r>
          </a:p>
          <a:p>
            <a:r>
              <a:t>Peer review before merging changes</a:t>
            </a:r>
          </a:p>
          <a:p>
            <a:r>
              <a:t>Clear layout of tasks using UML as the basis.</a:t>
            </a:r>
          </a:p>
          <a:p>
            <a:r>
              <a:t>Roles are based on skills of team members.</a:t>
            </a:r>
          </a:p>
          <a:p>
            <a:r>
              <a:t>Minutes of meeting taken to track development cycle.</a:t>
            </a:r>
          </a:p>
          <a:p>
            <a:r>
              <a:t>Strict code of practice for version control to maintain project integrity. </a:t>
            </a:r>
          </a:p>
          <a:p>
            <a:r>
              <a:t>Product owner role utilised throughout for feedback, product owner involved in testing for optimal feedback.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1"/>
          <p:cNvSpPr txBox="1">
            <a:spLocks noGrp="1"/>
          </p:cNvSpPr>
          <p:nvPr>
            <p:ph type="title"/>
          </p:nvPr>
        </p:nvSpPr>
        <p:spPr>
          <a:xfrm>
            <a:off x="1154952" y="973667"/>
            <a:ext cx="8761415" cy="706965"/>
          </a:xfrm>
          <a:prstGeom prst="rect">
            <a:avLst/>
          </a:prstGeom>
        </p:spPr>
        <p:txBody>
          <a:bodyPr/>
          <a:lstStyle/>
          <a:p>
            <a:r>
              <a:t>Developmental obstacles</a:t>
            </a:r>
          </a:p>
        </p:txBody>
      </p:sp>
      <p:sp>
        <p:nvSpPr>
          <p:cNvPr id="481" name="Content Placeholder 2"/>
          <p:cNvSpPr txBox="1">
            <a:spLocks noGrp="1"/>
          </p:cNvSpPr>
          <p:nvPr>
            <p:ph type="body" sz="half" idx="1"/>
          </p:nvPr>
        </p:nvSpPr>
        <p:spPr>
          <a:xfrm>
            <a:off x="1154954" y="2603500"/>
            <a:ext cx="8761414" cy="3416300"/>
          </a:xfrm>
          <a:prstGeom prst="rect">
            <a:avLst/>
          </a:prstGeom>
        </p:spPr>
        <p:txBody>
          <a:bodyPr/>
          <a:lstStyle>
            <a:lvl2pPr marL="742950" indent="-285750">
              <a:defRPr sz="1600"/>
            </a:lvl2pPr>
          </a:lstStyle>
          <a:p>
            <a:r>
              <a:rPr dirty="0"/>
              <a:t>Git issues: some members were not fully adept at git VCS, to address this they were shown the proper procedure after scrum meetings where the issue was found. This confirms our decision to hold weekly scrum meetings to allow us to identify and resolve any issues prior to sprint completion. This prevents minor issues becoming larger issues later in development and allow us to stick to our sprint schedule.</a:t>
            </a:r>
          </a:p>
          <a:p>
            <a:pPr lvl="1"/>
            <a:r>
              <a:rPr dirty="0"/>
              <a:t>As of sprint one only small issues were encountered; due to effective planning and role allocation.</a:t>
            </a:r>
            <a:endParaRPr lang="en-GB" dirty="0"/>
          </a:p>
          <a:p>
            <a:pPr marL="457200" lvl="1" indent="0">
              <a:buNone/>
            </a:pP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F011C-CC66-4C42-9038-A18643626DD9}"/>
              </a:ext>
            </a:extLst>
          </p:cNvPr>
          <p:cNvSpPr>
            <a:spLocks noGrp="1"/>
          </p:cNvSpPr>
          <p:nvPr>
            <p:ph type="title"/>
          </p:nvPr>
        </p:nvSpPr>
        <p:spPr/>
        <p:txBody>
          <a:bodyPr/>
          <a:lstStyle/>
          <a:p>
            <a:r>
              <a:rPr lang="en-GB" dirty="0"/>
              <a:t>Feedback</a:t>
            </a:r>
          </a:p>
        </p:txBody>
      </p:sp>
      <p:sp>
        <p:nvSpPr>
          <p:cNvPr id="3" name="Text Placeholder 2">
            <a:extLst>
              <a:ext uri="{FF2B5EF4-FFF2-40B4-BE49-F238E27FC236}">
                <a16:creationId xmlns:a16="http://schemas.microsoft.com/office/drawing/2014/main" id="{FCFCBE91-9107-42DE-B22D-7EE48A8E5E25}"/>
              </a:ext>
            </a:extLst>
          </p:cNvPr>
          <p:cNvSpPr>
            <a:spLocks noGrp="1"/>
          </p:cNvSpPr>
          <p:nvPr>
            <p:ph type="body" sz="half" idx="1"/>
          </p:nvPr>
        </p:nvSpPr>
        <p:spPr/>
        <p:txBody>
          <a:bodyPr/>
          <a:lstStyle/>
          <a:p>
            <a:r>
              <a:rPr lang="en-GB" dirty="0"/>
              <a:t>Some integration problems, recommend ‘continuous integration’ whereby each developer will commit their code to mainline on a regular basis.</a:t>
            </a:r>
          </a:p>
          <a:p>
            <a:endParaRPr lang="en-GB" dirty="0"/>
          </a:p>
          <a:p>
            <a:r>
              <a:rPr lang="en-GB" dirty="0"/>
              <a:t>With alternating work schedules and project priorities the daily scrum is not possible to implement. Recommend increasing  scrum count to something achievable, ideally more than once a week.</a:t>
            </a:r>
          </a:p>
          <a:p>
            <a:endParaRPr lang="en-GB" dirty="0"/>
          </a:p>
        </p:txBody>
      </p:sp>
    </p:spTree>
    <p:extLst>
      <p:ext uri="{BB962C8B-B14F-4D97-AF65-F5344CB8AC3E}">
        <p14:creationId xmlns:p14="http://schemas.microsoft.com/office/powerpoint/2010/main" val="22370674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Rectangle 9"/>
          <p:cNvSpPr/>
          <p:nvPr/>
        </p:nvSpPr>
        <p:spPr>
          <a:xfrm>
            <a:off x="0" y="0"/>
            <a:ext cx="12192000" cy="6858000"/>
          </a:xfrm>
          <a:prstGeom prst="rect">
            <a:avLst/>
          </a:prstGeom>
          <a:blipFill>
            <a:blip r:embed="rId2"/>
            <a:stretch>
              <a:fillRect/>
            </a:stretch>
          </a:blipFill>
          <a:ln w="12700">
            <a:miter lim="400000"/>
          </a:ln>
        </p:spPr>
        <p:txBody>
          <a:bodyPr lIns="45719" rIns="45719"/>
          <a:lstStyle/>
          <a:p>
            <a:endParaRPr/>
          </a:p>
        </p:txBody>
      </p:sp>
      <p:sp>
        <p:nvSpPr>
          <p:cNvPr id="381" name="Oval 11"/>
          <p:cNvSpPr/>
          <p:nvPr/>
        </p:nvSpPr>
        <p:spPr>
          <a:xfrm>
            <a:off x="0" y="2666999"/>
            <a:ext cx="4191000" cy="4191001"/>
          </a:xfrm>
          <a:prstGeom prst="ellipse">
            <a:avLst/>
          </a:prstGeom>
          <a:gradFill>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a:miter lim="400000"/>
          </a:ln>
        </p:spPr>
        <p:txBody>
          <a:bodyPr lIns="45719" rIns="45719"/>
          <a:lstStyle/>
          <a:p>
            <a:endParaRPr/>
          </a:p>
        </p:txBody>
      </p:sp>
      <p:sp>
        <p:nvSpPr>
          <p:cNvPr id="382" name="Oval 13"/>
          <p:cNvSpPr/>
          <p:nvPr/>
        </p:nvSpPr>
        <p:spPr>
          <a:xfrm>
            <a:off x="0" y="2895600"/>
            <a:ext cx="2362200" cy="2362200"/>
          </a:xfrm>
          <a:prstGeom prst="ellipse">
            <a:avLst/>
          </a:prstGeom>
          <a:gradFill>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a:miter lim="400000"/>
          </a:ln>
        </p:spPr>
        <p:txBody>
          <a:bodyPr lIns="45719" rIns="45719"/>
          <a:lstStyle/>
          <a:p>
            <a:endParaRPr/>
          </a:p>
        </p:txBody>
      </p:sp>
      <p:sp>
        <p:nvSpPr>
          <p:cNvPr id="383" name="Freeform 5"/>
          <p:cNvSpPr/>
          <p:nvPr/>
        </p:nvSpPr>
        <p:spPr>
          <a:xfrm rot="15922489">
            <a:off x="3140486" y="1826076"/>
            <a:ext cx="3299408"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a:miter lim="400000"/>
          </a:ln>
        </p:spPr>
        <p:txBody>
          <a:bodyPr lIns="45719" rIns="45719"/>
          <a:lstStyle/>
          <a:p>
            <a:endParaRPr/>
          </a:p>
        </p:txBody>
      </p:sp>
      <p:sp>
        <p:nvSpPr>
          <p:cNvPr id="384" name="Rectangle 17"/>
          <p:cNvSpPr/>
          <p:nvPr/>
        </p:nvSpPr>
        <p:spPr>
          <a:xfrm>
            <a:off x="5713411" y="402164"/>
            <a:ext cx="6055255" cy="6053672"/>
          </a:xfrm>
          <a:prstGeom prst="rect">
            <a:avLst/>
          </a:prstGeom>
          <a:solidFill>
            <a:srgbClr val="FAFAFA"/>
          </a:solidFill>
          <a:ln w="12700">
            <a:miter lim="400000"/>
          </a:ln>
        </p:spPr>
        <p:txBody>
          <a:bodyPr lIns="45719" rIns="45719"/>
          <a:lstStyle/>
          <a:p>
            <a:endParaRPr/>
          </a:p>
        </p:txBody>
      </p:sp>
      <p:sp>
        <p:nvSpPr>
          <p:cNvPr id="385" name="Freeform 5"/>
          <p:cNvSpPr/>
          <p:nvPr/>
        </p:nvSpPr>
        <p:spPr>
          <a:xfrm rot="16200000">
            <a:off x="2229376" y="2801720"/>
            <a:ext cx="6053671"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a:miter lim="400000"/>
          </a:ln>
        </p:spPr>
        <p:txBody>
          <a:bodyPr lIns="45719" rIns="45719"/>
          <a:lstStyle/>
          <a:p>
            <a:endParaRPr/>
          </a:p>
        </p:txBody>
      </p:sp>
      <p:sp>
        <p:nvSpPr>
          <p:cNvPr id="386"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a:miter lim="400000"/>
          </a:ln>
        </p:spPr>
        <p:txBody>
          <a:bodyPr lIns="45719" rIns="45719"/>
          <a:lstStyle/>
          <a:p>
            <a:endParaRPr/>
          </a:p>
        </p:txBody>
      </p:sp>
      <p:sp>
        <p:nvSpPr>
          <p:cNvPr id="387" name="Title 1"/>
          <p:cNvSpPr txBox="1">
            <a:spLocks noGrp="1"/>
          </p:cNvSpPr>
          <p:nvPr>
            <p:ph type="title"/>
          </p:nvPr>
        </p:nvSpPr>
        <p:spPr>
          <a:xfrm>
            <a:off x="1154954" y="973666"/>
            <a:ext cx="2942212" cy="4833747"/>
          </a:xfrm>
          <a:prstGeom prst="rect">
            <a:avLst/>
          </a:prstGeom>
        </p:spPr>
        <p:txBody>
          <a:bodyPr/>
          <a:lstStyle/>
          <a:p>
            <a:r>
              <a:t>Roles:</a:t>
            </a:r>
          </a:p>
        </p:txBody>
      </p:sp>
      <p:sp>
        <p:nvSpPr>
          <p:cNvPr id="388" name="Rectangle 2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grpSp>
        <p:nvGrpSpPr>
          <p:cNvPr id="402" name="Content Placeholder 2"/>
          <p:cNvGrpSpPr/>
          <p:nvPr/>
        </p:nvGrpSpPr>
        <p:grpSpPr>
          <a:xfrm>
            <a:off x="5197420" y="1707781"/>
            <a:ext cx="6385033" cy="3414182"/>
            <a:chOff x="0" y="0"/>
            <a:chExt cx="6385032" cy="3414181"/>
          </a:xfrm>
        </p:grpSpPr>
        <p:sp>
          <p:nvSpPr>
            <p:cNvPr id="389" name="Line"/>
            <p:cNvSpPr/>
            <p:nvPr/>
          </p:nvSpPr>
          <p:spPr>
            <a:xfrm>
              <a:off x="2902287" y="2971583"/>
              <a:ext cx="580458" cy="1"/>
            </a:xfrm>
            <a:prstGeom prst="line">
              <a:avLst/>
            </a:prstGeom>
            <a:noFill/>
            <a:ln w="19050" cap="rnd">
              <a:solidFill>
                <a:schemeClr val="accent3"/>
              </a:solidFill>
              <a:prstDash val="solid"/>
              <a:round/>
            </a:ln>
            <a:effectLst/>
          </p:spPr>
          <p:txBody>
            <a:bodyPr wrap="square" lIns="45719" tIns="45719" rIns="45719" bIns="45719" numCol="1" anchor="t">
              <a:noAutofit/>
            </a:bodyPr>
            <a:lstStyle/>
            <a:p>
              <a:endParaRPr/>
            </a:p>
          </p:txBody>
        </p:sp>
        <p:grpSp>
          <p:nvGrpSpPr>
            <p:cNvPr id="392" name="Group"/>
            <p:cNvGrpSpPr/>
            <p:nvPr/>
          </p:nvGrpSpPr>
          <p:grpSpPr>
            <a:xfrm>
              <a:off x="0" y="-1"/>
              <a:ext cx="2902287" cy="951232"/>
              <a:chOff x="0" y="0"/>
              <a:chExt cx="2902286" cy="951230"/>
            </a:xfrm>
          </p:grpSpPr>
          <p:sp>
            <p:nvSpPr>
              <p:cNvPr id="390" name="Rectangle"/>
              <p:cNvSpPr/>
              <p:nvPr/>
            </p:nvSpPr>
            <p:spPr>
              <a:xfrm>
                <a:off x="0" y="33016"/>
                <a:ext cx="2902287" cy="885198"/>
              </a:xfrm>
              <a:prstGeom prst="rect">
                <a:avLst/>
              </a:prstGeom>
              <a:solidFill>
                <a:schemeClr val="accent1"/>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sz="2100">
                    <a:solidFill>
                      <a:srgbClr val="FAFAFA"/>
                    </a:solidFill>
                  </a:defRPr>
                </a:pPr>
                <a:endParaRPr/>
              </a:p>
            </p:txBody>
          </p:sp>
          <p:sp>
            <p:nvSpPr>
              <p:cNvPr id="391" name="Scrum Master: CJ (prior experience scrum/ agile dev)"/>
              <p:cNvSpPr txBox="1"/>
              <p:nvPr/>
            </p:nvSpPr>
            <p:spPr>
              <a:xfrm>
                <a:off x="0" y="0"/>
                <a:ext cx="2902287" cy="9512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r>
                  <a:t>Scrum Master: CJ (prior experience scrum/ agile dev)</a:t>
                </a:r>
              </a:p>
            </p:txBody>
          </p:sp>
        </p:grpSp>
        <p:grpSp>
          <p:nvGrpSpPr>
            <p:cNvPr id="395" name="Group"/>
            <p:cNvGrpSpPr/>
            <p:nvPr/>
          </p:nvGrpSpPr>
          <p:grpSpPr>
            <a:xfrm>
              <a:off x="0" y="1281000"/>
              <a:ext cx="2902287" cy="885198"/>
              <a:chOff x="0" y="0"/>
              <a:chExt cx="2902286" cy="885196"/>
            </a:xfrm>
          </p:grpSpPr>
          <p:sp>
            <p:nvSpPr>
              <p:cNvPr id="393" name="Rectangle"/>
              <p:cNvSpPr/>
              <p:nvPr/>
            </p:nvSpPr>
            <p:spPr>
              <a:xfrm>
                <a:off x="0" y="0"/>
                <a:ext cx="2902287" cy="885197"/>
              </a:xfrm>
              <a:prstGeom prst="rect">
                <a:avLst/>
              </a:prstGeom>
              <a:solidFill>
                <a:schemeClr val="accent1"/>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sz="2100">
                    <a:solidFill>
                      <a:srgbClr val="FAFAFA"/>
                    </a:solidFill>
                  </a:defRPr>
                </a:pPr>
                <a:endParaRPr/>
              </a:p>
            </p:txBody>
          </p:sp>
          <p:sp>
            <p:nvSpPr>
              <p:cNvPr id="394" name="Product Owner: Tom V.C."/>
              <p:cNvSpPr txBox="1"/>
              <p:nvPr/>
            </p:nvSpPr>
            <p:spPr>
              <a:xfrm>
                <a:off x="0" y="115573"/>
                <a:ext cx="2902287" cy="6540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r>
                  <a:t>Product Owner: Tom V.C.</a:t>
                </a:r>
              </a:p>
            </p:txBody>
          </p:sp>
        </p:grpSp>
        <p:grpSp>
          <p:nvGrpSpPr>
            <p:cNvPr id="398" name="Group"/>
            <p:cNvGrpSpPr/>
            <p:nvPr/>
          </p:nvGrpSpPr>
          <p:grpSpPr>
            <a:xfrm>
              <a:off x="0" y="2528984"/>
              <a:ext cx="2902287" cy="885198"/>
              <a:chOff x="0" y="0"/>
              <a:chExt cx="2902286" cy="885196"/>
            </a:xfrm>
          </p:grpSpPr>
          <p:sp>
            <p:nvSpPr>
              <p:cNvPr id="396" name="Rectangle"/>
              <p:cNvSpPr/>
              <p:nvPr/>
            </p:nvSpPr>
            <p:spPr>
              <a:xfrm>
                <a:off x="0" y="0"/>
                <a:ext cx="2902287" cy="885197"/>
              </a:xfrm>
              <a:prstGeom prst="rect">
                <a:avLst/>
              </a:prstGeom>
              <a:solidFill>
                <a:schemeClr val="accent1"/>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sz="2100">
                    <a:solidFill>
                      <a:srgbClr val="FAFAFA"/>
                    </a:solidFill>
                  </a:defRPr>
                </a:pPr>
                <a:endParaRPr/>
              </a:p>
            </p:txBody>
          </p:sp>
          <p:sp>
            <p:nvSpPr>
              <p:cNvPr id="397" name="Development Team:"/>
              <p:cNvSpPr txBox="1"/>
              <p:nvPr/>
            </p:nvSpPr>
            <p:spPr>
              <a:xfrm>
                <a:off x="0" y="264163"/>
                <a:ext cx="2902287" cy="3568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r>
                  <a:t>Development Team:</a:t>
                </a:r>
              </a:p>
            </p:txBody>
          </p:sp>
        </p:grpSp>
        <p:grpSp>
          <p:nvGrpSpPr>
            <p:cNvPr id="401" name="Group"/>
            <p:cNvGrpSpPr/>
            <p:nvPr/>
          </p:nvGrpSpPr>
          <p:grpSpPr>
            <a:xfrm>
              <a:off x="3482745" y="2528984"/>
              <a:ext cx="2902288" cy="885198"/>
              <a:chOff x="0" y="0"/>
              <a:chExt cx="2902286" cy="885196"/>
            </a:xfrm>
          </p:grpSpPr>
          <p:sp>
            <p:nvSpPr>
              <p:cNvPr id="399" name="Rectangle"/>
              <p:cNvSpPr/>
              <p:nvPr/>
            </p:nvSpPr>
            <p:spPr>
              <a:xfrm>
                <a:off x="0" y="0"/>
                <a:ext cx="2902287" cy="885197"/>
              </a:xfrm>
              <a:prstGeom prst="rect">
                <a:avLst/>
              </a:prstGeom>
              <a:solidFill>
                <a:schemeClr val="accent3"/>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a:solidFill>
                      <a:srgbClr val="FAFAFA"/>
                    </a:solidFill>
                  </a:defRPr>
                </a:pPr>
                <a:endParaRPr/>
              </a:p>
            </p:txBody>
          </p:sp>
          <p:sp>
            <p:nvSpPr>
              <p:cNvPr id="400" name="Group 15"/>
              <p:cNvSpPr txBox="1"/>
              <p:nvPr/>
            </p:nvSpPr>
            <p:spPr>
              <a:xfrm>
                <a:off x="0" y="264163"/>
                <a:ext cx="2902287" cy="3568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r>
                  <a:t>Group 15</a:t>
                </a:r>
              </a:p>
            </p:txBody>
          </p:sp>
        </p:gr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11"/>
          <p:cNvGrpSpPr/>
          <p:nvPr/>
        </p:nvGrpSpPr>
        <p:grpSpPr>
          <a:xfrm>
            <a:off x="0" y="-9027"/>
            <a:ext cx="12192001" cy="6867028"/>
            <a:chOff x="0" y="0"/>
            <a:chExt cx="12192000" cy="6867027"/>
          </a:xfrm>
        </p:grpSpPr>
        <p:sp>
          <p:nvSpPr>
            <p:cNvPr id="404" name="Rectangle 12"/>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405"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06"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07"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08"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09"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10" name="Rectangle 18"/>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411"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412"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413"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15" name="Title 1"/>
          <p:cNvSpPr txBox="1">
            <a:spLocks noGrp="1"/>
          </p:cNvSpPr>
          <p:nvPr>
            <p:ph type="title"/>
          </p:nvPr>
        </p:nvSpPr>
        <p:spPr>
          <a:xfrm>
            <a:off x="1154955" y="973667"/>
            <a:ext cx="3133726" cy="1020233"/>
          </a:xfrm>
          <a:prstGeom prst="rect">
            <a:avLst/>
          </a:prstGeom>
        </p:spPr>
        <p:txBody>
          <a:bodyPr/>
          <a:lstStyle>
            <a:lvl1pPr>
              <a:lnSpc>
                <a:spcPct val="90000"/>
              </a:lnSpc>
              <a:defRPr sz="2800"/>
            </a:lvl1pPr>
          </a:lstStyle>
          <a:p>
            <a:r>
              <a:t>Scrum Meetings: minutes</a:t>
            </a:r>
          </a:p>
        </p:txBody>
      </p:sp>
      <p:sp>
        <p:nvSpPr>
          <p:cNvPr id="416" name="Content Placeholder 8"/>
          <p:cNvSpPr txBox="1">
            <a:spLocks noGrp="1"/>
          </p:cNvSpPr>
          <p:nvPr>
            <p:ph type="body" sz="quarter" idx="1"/>
          </p:nvPr>
        </p:nvSpPr>
        <p:spPr>
          <a:xfrm>
            <a:off x="1154955" y="2120900"/>
            <a:ext cx="3133726" cy="3898900"/>
          </a:xfrm>
          <a:prstGeom prst="rect">
            <a:avLst/>
          </a:prstGeom>
        </p:spPr>
        <p:txBody>
          <a:bodyPr/>
          <a:lstStyle/>
          <a:p>
            <a:pPr>
              <a:defRPr>
                <a:solidFill>
                  <a:srgbClr val="FAFAFA"/>
                </a:solidFill>
              </a:defRPr>
            </a:pPr>
            <a:r>
              <a:t>Begin to identify project creation needs and task requirements</a:t>
            </a:r>
          </a:p>
          <a:p>
            <a:pPr>
              <a:defRPr>
                <a:solidFill>
                  <a:srgbClr val="FAFAFA"/>
                </a:solidFill>
              </a:defRPr>
            </a:pPr>
            <a:r>
              <a:t>Maintain projects development cycle</a:t>
            </a:r>
          </a:p>
        </p:txBody>
      </p:sp>
      <p:pic>
        <p:nvPicPr>
          <p:cNvPr id="417" name="Content Placeholder 3" descr="Content Placeholder 3"/>
          <p:cNvPicPr>
            <a:picLocks noChangeAspect="1"/>
          </p:cNvPicPr>
          <p:nvPr/>
        </p:nvPicPr>
        <p:blipFill>
          <a:blip r:embed="rId3">
            <a:extLst/>
          </a:blip>
          <a:stretch>
            <a:fillRect/>
          </a:stretch>
        </p:blipFill>
        <p:spPr>
          <a:xfrm>
            <a:off x="6112969" y="803750"/>
            <a:ext cx="4554807" cy="5250500"/>
          </a:xfrm>
          <a:prstGeom prst="rect">
            <a:avLst/>
          </a:prstGeom>
          <a:ln w="12700">
            <a:miter lim="400000"/>
          </a:ln>
        </p:spPr>
      </p:pic>
      <p:sp>
        <p:nvSpPr>
          <p:cNvPr id="418" name="Rectangle 2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 name="Group 8"/>
          <p:cNvGrpSpPr/>
          <p:nvPr/>
        </p:nvGrpSpPr>
        <p:grpSpPr>
          <a:xfrm>
            <a:off x="0" y="-9027"/>
            <a:ext cx="12192001" cy="6867028"/>
            <a:chOff x="0" y="0"/>
            <a:chExt cx="12192000" cy="6867027"/>
          </a:xfrm>
        </p:grpSpPr>
        <p:sp>
          <p:nvSpPr>
            <p:cNvPr id="420" name="Rectangle 9"/>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421" name="Oval 10"/>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2" name="Oval 11"/>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3" name="Oval 12"/>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4" name="Oval 13"/>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5" name="Oval 14"/>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6" name="Rectangle 15"/>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427"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428"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42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31" name="Title 1"/>
          <p:cNvSpPr txBox="1">
            <a:spLocks noGrp="1"/>
          </p:cNvSpPr>
          <p:nvPr>
            <p:ph type="title"/>
          </p:nvPr>
        </p:nvSpPr>
        <p:spPr>
          <a:xfrm>
            <a:off x="1154955" y="973667"/>
            <a:ext cx="3133726" cy="1020233"/>
          </a:xfrm>
          <a:prstGeom prst="rect">
            <a:avLst/>
          </a:prstGeom>
        </p:spPr>
        <p:txBody>
          <a:bodyPr/>
          <a:lstStyle>
            <a:lvl1pPr defTabSz="429768">
              <a:lnSpc>
                <a:spcPct val="90000"/>
              </a:lnSpc>
              <a:defRPr sz="3102"/>
            </a:lvl1pPr>
          </a:lstStyle>
          <a:p>
            <a:r>
              <a:t>Tasks: Identification</a:t>
            </a:r>
          </a:p>
        </p:txBody>
      </p:sp>
      <p:sp>
        <p:nvSpPr>
          <p:cNvPr id="432" name="Content Placeholder 2"/>
          <p:cNvSpPr txBox="1">
            <a:spLocks noGrp="1"/>
          </p:cNvSpPr>
          <p:nvPr>
            <p:ph type="body" sz="quarter" idx="1"/>
          </p:nvPr>
        </p:nvSpPr>
        <p:spPr>
          <a:xfrm>
            <a:off x="1154955" y="2120900"/>
            <a:ext cx="3133726" cy="3898900"/>
          </a:xfrm>
          <a:prstGeom prst="rect">
            <a:avLst/>
          </a:prstGeom>
        </p:spPr>
        <p:txBody>
          <a:bodyPr/>
          <a:lstStyle>
            <a:lvl1pPr>
              <a:defRPr>
                <a:solidFill>
                  <a:srgbClr val="FAFAFA"/>
                </a:solidFill>
              </a:defRPr>
            </a:lvl1pPr>
          </a:lstStyle>
          <a:p>
            <a:r>
              <a:t>As a team we created UML high and low level use case for all actors:</a:t>
            </a:r>
          </a:p>
        </p:txBody>
      </p:sp>
      <p:pic>
        <p:nvPicPr>
          <p:cNvPr id="433" name="Picture 3" descr="Picture 3"/>
          <p:cNvPicPr>
            <a:picLocks noChangeAspect="1"/>
          </p:cNvPicPr>
          <p:nvPr/>
        </p:nvPicPr>
        <p:blipFill>
          <a:blip r:embed="rId3">
            <a:extLst/>
          </a:blip>
          <a:stretch>
            <a:fillRect/>
          </a:stretch>
        </p:blipFill>
        <p:spPr>
          <a:xfrm>
            <a:off x="5465305" y="803750"/>
            <a:ext cx="5850138" cy="5250500"/>
          </a:xfrm>
          <a:prstGeom prst="rect">
            <a:avLst/>
          </a:prstGeom>
          <a:ln w="12700">
            <a:miter lim="400000"/>
          </a:ln>
        </p:spPr>
      </p:pic>
      <p:sp>
        <p:nvSpPr>
          <p:cNvPr id="434" name="Rectangle 20"/>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Group 8"/>
          <p:cNvGrpSpPr/>
          <p:nvPr/>
        </p:nvGrpSpPr>
        <p:grpSpPr>
          <a:xfrm>
            <a:off x="0" y="-9027"/>
            <a:ext cx="12192001" cy="6867028"/>
            <a:chOff x="0" y="0"/>
            <a:chExt cx="12192000" cy="6867027"/>
          </a:xfrm>
        </p:grpSpPr>
        <p:sp>
          <p:nvSpPr>
            <p:cNvPr id="436" name="Rectangle 9"/>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437" name="Oval 10"/>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38" name="Oval 11"/>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39" name="Oval 12"/>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40" name="Oval 13"/>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41" name="Oval 14"/>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42" name="Rectangle 15"/>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443"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444"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445"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47" name="Title 1"/>
          <p:cNvSpPr txBox="1">
            <a:spLocks noGrp="1"/>
          </p:cNvSpPr>
          <p:nvPr>
            <p:ph type="title"/>
          </p:nvPr>
        </p:nvSpPr>
        <p:spPr>
          <a:xfrm>
            <a:off x="1154955" y="973667"/>
            <a:ext cx="3133726" cy="1020233"/>
          </a:xfrm>
          <a:prstGeom prst="rect">
            <a:avLst/>
          </a:prstGeom>
        </p:spPr>
        <p:txBody>
          <a:bodyPr/>
          <a:lstStyle>
            <a:lvl1pPr defTabSz="429768">
              <a:lnSpc>
                <a:spcPct val="90000"/>
              </a:lnSpc>
              <a:defRPr sz="3102"/>
            </a:lvl1pPr>
          </a:lstStyle>
          <a:p>
            <a:r>
              <a:t>Task assignment</a:t>
            </a:r>
          </a:p>
        </p:txBody>
      </p:sp>
      <p:sp>
        <p:nvSpPr>
          <p:cNvPr id="448" name="Content Placeholder 2"/>
          <p:cNvSpPr txBox="1">
            <a:spLocks noGrp="1"/>
          </p:cNvSpPr>
          <p:nvPr>
            <p:ph type="body" sz="quarter" idx="1"/>
          </p:nvPr>
        </p:nvSpPr>
        <p:spPr>
          <a:xfrm>
            <a:off x="1154955" y="2120900"/>
            <a:ext cx="3133726" cy="3898900"/>
          </a:xfrm>
          <a:prstGeom prst="rect">
            <a:avLst/>
          </a:prstGeom>
        </p:spPr>
        <p:txBody>
          <a:bodyPr/>
          <a:lstStyle>
            <a:lvl1pPr>
              <a:defRPr>
                <a:solidFill>
                  <a:srgbClr val="FAFAFA"/>
                </a:solidFill>
              </a:defRPr>
            </a:lvl1pPr>
          </a:lstStyle>
          <a:p>
            <a:r>
              <a:t>Using the low level user cases we identified the needs of the first sprint and the base requirements to produce a working product: Example single use case for customer: </a:t>
            </a:r>
          </a:p>
        </p:txBody>
      </p:sp>
      <p:pic>
        <p:nvPicPr>
          <p:cNvPr id="449" name="Picture 3" descr="Picture 3"/>
          <p:cNvPicPr>
            <a:picLocks noChangeAspect="1"/>
          </p:cNvPicPr>
          <p:nvPr/>
        </p:nvPicPr>
        <p:blipFill>
          <a:blip r:embed="rId3">
            <a:extLst/>
          </a:blip>
          <a:stretch>
            <a:fillRect/>
          </a:stretch>
        </p:blipFill>
        <p:spPr>
          <a:xfrm>
            <a:off x="5194606" y="1791168"/>
            <a:ext cx="6391535" cy="3275662"/>
          </a:xfrm>
          <a:prstGeom prst="rect">
            <a:avLst/>
          </a:prstGeom>
          <a:ln w="12700">
            <a:miter lim="400000"/>
          </a:ln>
        </p:spPr>
      </p:pic>
      <p:sp>
        <p:nvSpPr>
          <p:cNvPr id="450" name="Rectangle 20"/>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 name="Group 11"/>
          <p:cNvGrpSpPr/>
          <p:nvPr/>
        </p:nvGrpSpPr>
        <p:grpSpPr>
          <a:xfrm>
            <a:off x="0" y="-9027"/>
            <a:ext cx="12192001" cy="6867028"/>
            <a:chOff x="0" y="0"/>
            <a:chExt cx="12192000" cy="6867027"/>
          </a:xfrm>
        </p:grpSpPr>
        <p:sp>
          <p:nvSpPr>
            <p:cNvPr id="452" name="Rectangle 12"/>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453"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4"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5"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6"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7"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8" name="Rectangle 18"/>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459"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460"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461"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63" name="Title 1"/>
          <p:cNvSpPr txBox="1">
            <a:spLocks noGrp="1"/>
          </p:cNvSpPr>
          <p:nvPr>
            <p:ph type="title"/>
          </p:nvPr>
        </p:nvSpPr>
        <p:spPr>
          <a:xfrm>
            <a:off x="1154955" y="973667"/>
            <a:ext cx="3133726" cy="1020233"/>
          </a:xfrm>
          <a:prstGeom prst="rect">
            <a:avLst/>
          </a:prstGeom>
        </p:spPr>
        <p:txBody>
          <a:bodyPr/>
          <a:lstStyle>
            <a:lvl1pPr>
              <a:defRPr sz="3300"/>
            </a:lvl1pPr>
          </a:lstStyle>
          <a:p>
            <a:r>
              <a:t>Task schedule</a:t>
            </a:r>
          </a:p>
        </p:txBody>
      </p:sp>
      <p:sp>
        <p:nvSpPr>
          <p:cNvPr id="464" name="Content Placeholder 8"/>
          <p:cNvSpPr txBox="1">
            <a:spLocks noGrp="1"/>
          </p:cNvSpPr>
          <p:nvPr>
            <p:ph type="body" sz="quarter" idx="1"/>
          </p:nvPr>
        </p:nvSpPr>
        <p:spPr>
          <a:xfrm>
            <a:off x="1154955" y="2120900"/>
            <a:ext cx="3133726" cy="3898900"/>
          </a:xfrm>
          <a:prstGeom prst="rect">
            <a:avLst/>
          </a:prstGeom>
        </p:spPr>
        <p:txBody>
          <a:bodyPr/>
          <a:lstStyle>
            <a:lvl1pPr>
              <a:defRPr>
                <a:solidFill>
                  <a:srgbClr val="FAFAFA"/>
                </a:solidFill>
              </a:defRPr>
            </a:lvl1pPr>
          </a:lstStyle>
          <a:p>
            <a:r>
              <a:t>Using the use cases to identify the minimum requirements of creating the first deliverable, we needed to implement a functional database as well as validation of login which were distributed according to experience.</a:t>
            </a:r>
          </a:p>
        </p:txBody>
      </p:sp>
      <p:pic>
        <p:nvPicPr>
          <p:cNvPr id="465" name="Content Placeholder 3" descr="Content Placeholder 3"/>
          <p:cNvPicPr>
            <a:picLocks noChangeAspect="1"/>
          </p:cNvPicPr>
          <p:nvPr/>
        </p:nvPicPr>
        <p:blipFill>
          <a:blip r:embed="rId3">
            <a:extLst/>
          </a:blip>
          <a:stretch>
            <a:fillRect/>
          </a:stretch>
        </p:blipFill>
        <p:spPr>
          <a:xfrm>
            <a:off x="5093018" y="1865999"/>
            <a:ext cx="6777237" cy="2819400"/>
          </a:xfrm>
          <a:prstGeom prst="rect">
            <a:avLst/>
          </a:prstGeom>
          <a:ln w="12700">
            <a:miter lim="400000"/>
          </a:ln>
        </p:spPr>
      </p:pic>
      <p:sp>
        <p:nvSpPr>
          <p:cNvPr id="466" name="Rectangle 2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Title 1"/>
          <p:cNvSpPr txBox="1">
            <a:spLocks noGrp="1"/>
          </p:cNvSpPr>
          <p:nvPr>
            <p:ph type="title"/>
          </p:nvPr>
        </p:nvSpPr>
        <p:spPr>
          <a:xfrm>
            <a:off x="1154952" y="973667"/>
            <a:ext cx="8761415" cy="706965"/>
          </a:xfrm>
          <a:prstGeom prst="rect">
            <a:avLst/>
          </a:prstGeom>
        </p:spPr>
        <p:txBody>
          <a:bodyPr/>
          <a:lstStyle/>
          <a:p>
            <a:r>
              <a:t>Task overview: Database</a:t>
            </a:r>
          </a:p>
        </p:txBody>
      </p:sp>
      <p:sp>
        <p:nvSpPr>
          <p:cNvPr id="469" name="Content Placeholder 2"/>
          <p:cNvSpPr txBox="1">
            <a:spLocks noGrp="1"/>
          </p:cNvSpPr>
          <p:nvPr>
            <p:ph type="body" sz="half" idx="1"/>
          </p:nvPr>
        </p:nvSpPr>
        <p:spPr>
          <a:xfrm>
            <a:off x="1154954" y="2603500"/>
            <a:ext cx="8761414" cy="3416300"/>
          </a:xfrm>
          <a:prstGeom prst="rect">
            <a:avLst/>
          </a:prstGeom>
        </p:spPr>
        <p:txBody>
          <a:bodyPr/>
          <a:lstStyle/>
          <a:p>
            <a:r>
              <a:rPr lang="en-GB" dirty="0"/>
              <a:t>Setup the projects database establishing a connection with glassfish server via local host. </a:t>
            </a:r>
          </a:p>
          <a:p>
            <a:r>
              <a:rPr lang="en-GB" dirty="0"/>
              <a:t>Designed the database structure, necessary tables, records with data types and appropriate primary keys.</a:t>
            </a:r>
          </a:p>
          <a:p>
            <a:r>
              <a:rPr lang="en-GB" dirty="0"/>
              <a:t>Created custom SQL script to be run with an imported database, populates database with setup tables. </a:t>
            </a:r>
          </a:p>
          <a:p>
            <a:r>
              <a:rPr lang="en-GB" dirty="0"/>
              <a:t>Added testing data to tables.</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2EE7-E061-4AB0-BA77-AF6F20FB2ED5}"/>
              </a:ext>
            </a:extLst>
          </p:cNvPr>
          <p:cNvSpPr>
            <a:spLocks noGrp="1"/>
          </p:cNvSpPr>
          <p:nvPr>
            <p:ph type="title"/>
          </p:nvPr>
        </p:nvSpPr>
        <p:spPr/>
        <p:txBody>
          <a:bodyPr/>
          <a:lstStyle/>
          <a:p>
            <a:r>
              <a:rPr lang="en-GB" dirty="0"/>
              <a:t>SQL table example format</a:t>
            </a:r>
          </a:p>
        </p:txBody>
      </p:sp>
      <p:pic>
        <p:nvPicPr>
          <p:cNvPr id="4" name="Picture 3">
            <a:extLst>
              <a:ext uri="{FF2B5EF4-FFF2-40B4-BE49-F238E27FC236}">
                <a16:creationId xmlns:a16="http://schemas.microsoft.com/office/drawing/2014/main" id="{43933999-FEC7-4DA9-9DA8-484A522D0E69}"/>
              </a:ext>
            </a:extLst>
          </p:cNvPr>
          <p:cNvPicPr>
            <a:picLocks noChangeAspect="1"/>
          </p:cNvPicPr>
          <p:nvPr/>
        </p:nvPicPr>
        <p:blipFill rotWithShape="1">
          <a:blip r:embed="rId3"/>
          <a:srcRect t="39347" b="38742"/>
          <a:stretch/>
        </p:blipFill>
        <p:spPr>
          <a:xfrm>
            <a:off x="128726" y="3746376"/>
            <a:ext cx="11934548" cy="1447060"/>
          </a:xfrm>
          <a:prstGeom prst="rect">
            <a:avLst/>
          </a:prstGeom>
        </p:spPr>
      </p:pic>
      <p:sp>
        <p:nvSpPr>
          <p:cNvPr id="5" name="Rectangle 4">
            <a:extLst>
              <a:ext uri="{FF2B5EF4-FFF2-40B4-BE49-F238E27FC236}">
                <a16:creationId xmlns:a16="http://schemas.microsoft.com/office/drawing/2014/main" id="{AA9387B4-DBA8-42F9-9F1E-42B52E391BDD}"/>
              </a:ext>
            </a:extLst>
          </p:cNvPr>
          <p:cNvSpPr/>
          <p:nvPr/>
        </p:nvSpPr>
        <p:spPr>
          <a:xfrm>
            <a:off x="488272" y="4785064"/>
            <a:ext cx="11425561" cy="408372"/>
          </a:xfrm>
          <a:prstGeom prst="rect">
            <a:avLst/>
          </a:prstGeom>
          <a:solidFill>
            <a:srgbClr val="002060">
              <a:alpha val="23922"/>
            </a:srgbClr>
          </a:solidFill>
          <a:ln w="19050" cap="rnd">
            <a:solidFill>
              <a:srgbClr val="FF0000"/>
            </a:solidFill>
            <a:prstDash val="solid"/>
            <a:round/>
          </a:ln>
          <a:effectLst>
            <a:outerShdw blurRad="38100" dist="254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454545"/>
              </a:solidFill>
              <a:effectLst/>
              <a:uFillTx/>
              <a:latin typeface="+mn-lt"/>
              <a:ea typeface="+mn-ea"/>
              <a:cs typeface="+mn-cs"/>
              <a:sym typeface="Century Gothic"/>
            </a:endParaRPr>
          </a:p>
        </p:txBody>
      </p:sp>
      <p:sp>
        <p:nvSpPr>
          <p:cNvPr id="6" name="TextBox 5">
            <a:extLst>
              <a:ext uri="{FF2B5EF4-FFF2-40B4-BE49-F238E27FC236}">
                <a16:creationId xmlns:a16="http://schemas.microsoft.com/office/drawing/2014/main" id="{7603F48D-E0E1-4516-9F4F-9C98DEF7279B}"/>
              </a:ext>
            </a:extLst>
          </p:cNvPr>
          <p:cNvSpPr txBox="1"/>
          <p:nvPr/>
        </p:nvSpPr>
        <p:spPr>
          <a:xfrm>
            <a:off x="8673483" y="5610687"/>
            <a:ext cx="226380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lumMod val="50000"/>
                  </a:schemeClr>
                </a:solidFill>
                <a:effectLst/>
                <a:uFillTx/>
                <a:latin typeface="+mn-lt"/>
                <a:ea typeface="+mn-ea"/>
                <a:cs typeface="+mn-cs"/>
                <a:sym typeface="Century Gothic"/>
              </a:rPr>
              <a:t>Insert Into populating records</a:t>
            </a:r>
          </a:p>
        </p:txBody>
      </p:sp>
      <p:cxnSp>
        <p:nvCxnSpPr>
          <p:cNvPr id="8" name="Straight Connector 7">
            <a:extLst>
              <a:ext uri="{FF2B5EF4-FFF2-40B4-BE49-F238E27FC236}">
                <a16:creationId xmlns:a16="http://schemas.microsoft.com/office/drawing/2014/main" id="{241913F1-2937-4162-9125-E37C030D07A3}"/>
              </a:ext>
            </a:extLst>
          </p:cNvPr>
          <p:cNvCxnSpPr>
            <a:stCxn id="5" idx="2"/>
            <a:endCxn id="6" idx="1"/>
          </p:cNvCxnSpPr>
          <p:nvPr/>
        </p:nvCxnSpPr>
        <p:spPr>
          <a:xfrm>
            <a:off x="6201053" y="5193436"/>
            <a:ext cx="2472430" cy="740416"/>
          </a:xfrm>
          <a:prstGeom prst="line">
            <a:avLst/>
          </a:prstGeom>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7EA8A807-280C-494D-BE66-EB7F73845D7F}"/>
              </a:ext>
            </a:extLst>
          </p:cNvPr>
          <p:cNvSpPr/>
          <p:nvPr/>
        </p:nvSpPr>
        <p:spPr>
          <a:xfrm>
            <a:off x="719091" y="4199138"/>
            <a:ext cx="1926455" cy="88777"/>
          </a:xfrm>
          <a:prstGeom prst="rect">
            <a:avLst/>
          </a:prstGeom>
          <a:solidFill>
            <a:srgbClr val="51DA4A">
              <a:alpha val="25098"/>
            </a:srgbClr>
          </a:solidFill>
          <a:ln w="19050" cap="rnd">
            <a:solidFill>
              <a:srgbClr val="FF0000"/>
            </a:solidFill>
            <a:prstDash val="solid"/>
            <a:round/>
          </a:ln>
          <a:effectLst>
            <a:outerShdw blurRad="38100" dist="254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454545"/>
              </a:solidFill>
              <a:effectLst/>
              <a:uFillTx/>
              <a:latin typeface="+mn-lt"/>
              <a:ea typeface="+mn-ea"/>
              <a:cs typeface="+mn-cs"/>
              <a:sym typeface="Century Gothic"/>
            </a:endParaRPr>
          </a:p>
        </p:txBody>
      </p:sp>
      <p:sp>
        <p:nvSpPr>
          <p:cNvPr id="10" name="TextBox 9">
            <a:extLst>
              <a:ext uri="{FF2B5EF4-FFF2-40B4-BE49-F238E27FC236}">
                <a16:creationId xmlns:a16="http://schemas.microsoft.com/office/drawing/2014/main" id="{4CF8CD60-8F36-4070-AB16-C987078D560D}"/>
              </a:ext>
            </a:extLst>
          </p:cNvPr>
          <p:cNvSpPr txBox="1"/>
          <p:nvPr>
            <p:custDataLst>
              <p:custData r:id="rId1"/>
            </p:custDataLst>
          </p:nvPr>
        </p:nvSpPr>
        <p:spPr>
          <a:xfrm>
            <a:off x="951389" y="2205894"/>
            <a:ext cx="2263806"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lumMod val="50000"/>
                  </a:schemeClr>
                </a:solidFill>
                <a:effectLst/>
                <a:uFillTx/>
                <a:latin typeface="+mn-lt"/>
                <a:ea typeface="+mn-ea"/>
                <a:cs typeface="+mn-cs"/>
                <a:sym typeface="Century Gothic"/>
              </a:rPr>
              <a:t>Using defaults to ensure the base case is not charging the customer</a:t>
            </a:r>
          </a:p>
        </p:txBody>
      </p:sp>
      <p:cxnSp>
        <p:nvCxnSpPr>
          <p:cNvPr id="11" name="Straight Connector 10">
            <a:extLst>
              <a:ext uri="{FF2B5EF4-FFF2-40B4-BE49-F238E27FC236}">
                <a16:creationId xmlns:a16="http://schemas.microsoft.com/office/drawing/2014/main" id="{CD4DC140-25D2-4061-BF38-87E3BB4F9B84}"/>
              </a:ext>
            </a:extLst>
          </p:cNvPr>
          <p:cNvCxnSpPr>
            <a:cxnSpLocks/>
            <a:stCxn id="10" idx="2"/>
            <a:endCxn id="9" idx="0"/>
          </p:cNvCxnSpPr>
          <p:nvPr/>
        </p:nvCxnSpPr>
        <p:spPr>
          <a:xfrm flipH="1">
            <a:off x="1682319" y="3683219"/>
            <a:ext cx="400973" cy="515919"/>
          </a:xfrm>
          <a:prstGeom prst="line">
            <a:avLst/>
          </a:prstGeom>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4E809608-FD38-40F9-A312-651B2A6416A3}"/>
              </a:ext>
            </a:extLst>
          </p:cNvPr>
          <p:cNvSpPr/>
          <p:nvPr/>
        </p:nvSpPr>
        <p:spPr>
          <a:xfrm>
            <a:off x="719090" y="4607511"/>
            <a:ext cx="1926455" cy="88777"/>
          </a:xfrm>
          <a:prstGeom prst="rect">
            <a:avLst/>
          </a:prstGeom>
          <a:solidFill>
            <a:srgbClr val="E14343">
              <a:alpha val="24706"/>
            </a:srgbClr>
          </a:solidFill>
          <a:ln w="19050" cap="rnd">
            <a:solidFill>
              <a:srgbClr val="FF0000"/>
            </a:solidFill>
            <a:prstDash val="solid"/>
            <a:round/>
          </a:ln>
          <a:effectLst>
            <a:outerShdw blurRad="38100" dist="254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454545"/>
              </a:solidFill>
              <a:effectLst/>
              <a:uFillTx/>
              <a:latin typeface="+mn-lt"/>
              <a:ea typeface="+mn-ea"/>
              <a:cs typeface="+mn-cs"/>
              <a:sym typeface="Century Gothic"/>
            </a:endParaRPr>
          </a:p>
        </p:txBody>
      </p:sp>
      <p:cxnSp>
        <p:nvCxnSpPr>
          <p:cNvPr id="15" name="Straight Connector 14">
            <a:extLst>
              <a:ext uri="{FF2B5EF4-FFF2-40B4-BE49-F238E27FC236}">
                <a16:creationId xmlns:a16="http://schemas.microsoft.com/office/drawing/2014/main" id="{FA900BD3-AEB7-4969-91EC-3FEC94339165}"/>
              </a:ext>
            </a:extLst>
          </p:cNvPr>
          <p:cNvCxnSpPr>
            <a:cxnSpLocks/>
            <a:endCxn id="17" idx="1"/>
          </p:cNvCxnSpPr>
          <p:nvPr/>
        </p:nvCxnSpPr>
        <p:spPr>
          <a:xfrm flipV="1">
            <a:off x="2632230" y="2944556"/>
            <a:ext cx="3777447" cy="1698466"/>
          </a:xfrm>
          <a:prstGeom prst="line">
            <a:avLst/>
          </a:prstGeom>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86E1F30A-AE3D-4BFF-ACEA-9CB17120B873}"/>
              </a:ext>
            </a:extLst>
          </p:cNvPr>
          <p:cNvSpPr txBox="1"/>
          <p:nvPr/>
        </p:nvSpPr>
        <p:spPr>
          <a:xfrm>
            <a:off x="6409677" y="2621391"/>
            <a:ext cx="226380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lumMod val="50000"/>
                  </a:schemeClr>
                </a:solidFill>
                <a:effectLst/>
                <a:uFillTx/>
                <a:latin typeface="+mn-lt"/>
                <a:ea typeface="+mn-ea"/>
                <a:cs typeface="+mn-cs"/>
                <a:sym typeface="Century Gothic"/>
              </a:rPr>
              <a:t>Indexed </a:t>
            </a:r>
          </a:p>
          <a:p>
            <a:pPr marL="0" marR="0" indent="0" algn="l" defTabSz="457200" rtl="0" fontAlgn="auto" latinLnBrk="0" hangingPunct="0">
              <a:lnSpc>
                <a:spcPct val="100000"/>
              </a:lnSpc>
              <a:spcBef>
                <a:spcPts val="0"/>
              </a:spcBef>
              <a:spcAft>
                <a:spcPts val="0"/>
              </a:spcAft>
              <a:buClrTx/>
              <a:buSzTx/>
              <a:buFontTx/>
              <a:buNone/>
              <a:tabLst/>
            </a:pPr>
            <a:r>
              <a:rPr lang="en-GB" dirty="0">
                <a:solidFill>
                  <a:schemeClr val="tx1">
                    <a:lumMod val="50000"/>
                  </a:schemeClr>
                </a:solidFill>
              </a:rPr>
              <a:t>Unique identifier</a:t>
            </a:r>
            <a:endParaRPr kumimoji="0" lang="en-GB" sz="1800" b="0" i="0" u="none" strike="noStrike" cap="none" spc="0" normalizeH="0" baseline="0" dirty="0">
              <a:ln>
                <a:noFill/>
              </a:ln>
              <a:solidFill>
                <a:schemeClr val="tx1">
                  <a:lumMod val="50000"/>
                </a:schemeClr>
              </a:solidFill>
              <a:effectLst/>
              <a:uFillTx/>
              <a:latin typeface="+mn-lt"/>
              <a:ea typeface="+mn-ea"/>
              <a:cs typeface="+mn-cs"/>
              <a:sym typeface="Century Gothic"/>
            </a:endParaRPr>
          </a:p>
        </p:txBody>
      </p:sp>
    </p:spTree>
    <p:extLst>
      <p:ext uri="{BB962C8B-B14F-4D97-AF65-F5344CB8AC3E}">
        <p14:creationId xmlns:p14="http://schemas.microsoft.com/office/powerpoint/2010/main" val="8008692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7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7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4"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Title 1"/>
          <p:cNvSpPr txBox="1">
            <a:spLocks noGrp="1"/>
          </p:cNvSpPr>
          <p:nvPr>
            <p:ph type="title"/>
          </p:nvPr>
        </p:nvSpPr>
        <p:spPr>
          <a:xfrm>
            <a:off x="1154952" y="973667"/>
            <a:ext cx="8761415" cy="706965"/>
          </a:xfrm>
          <a:prstGeom prst="rect">
            <a:avLst/>
          </a:prstGeom>
        </p:spPr>
        <p:txBody>
          <a:bodyPr/>
          <a:lstStyle/>
          <a:p>
            <a:r>
              <a:t>Task overview: Login</a:t>
            </a:r>
          </a:p>
        </p:txBody>
      </p:sp>
      <p:sp>
        <p:nvSpPr>
          <p:cNvPr id="472" name="Content Placeholder 2"/>
          <p:cNvSpPr txBox="1">
            <a:spLocks noGrp="1"/>
          </p:cNvSpPr>
          <p:nvPr>
            <p:ph type="body" sz="half" idx="1"/>
          </p:nvPr>
        </p:nvSpPr>
        <p:spPr>
          <a:xfrm>
            <a:off x="1154954" y="2603500"/>
            <a:ext cx="8761414" cy="3416300"/>
          </a:xfrm>
          <a:prstGeom prst="rect">
            <a:avLst/>
          </a:prstGeom>
        </p:spPr>
        <p:txBody>
          <a:bodyPr/>
          <a:lstStyle/>
          <a:p>
            <a:r>
              <a:t>User enters email and password. </a:t>
            </a:r>
          </a:p>
          <a:p>
            <a:r>
              <a:t>A query is executed to check if the details are correct against the user records in the database.</a:t>
            </a:r>
          </a:p>
          <a:p>
            <a:r>
              <a:t>If the user is valid redirect to confirmation page, store user information in user object and create a session.</a:t>
            </a:r>
          </a:p>
          <a:p>
            <a:r>
              <a:t>If the user is not valid redirect to error page.</a:t>
            </a:r>
          </a:p>
        </p:txBody>
      </p:sp>
    </p:spTree>
  </p:cSld>
  <p:clrMapOvr>
    <a:masterClrMapping/>
  </p:clrMapOvr>
  <p:transition spd="med"/>
</p:sld>
</file>

<file path=ppt/theme/theme1.xml><?xml version="1.0" encoding="utf-8"?>
<a:theme xmlns:a="http://schemas.openxmlformats.org/drawingml/2006/main" name="Ion Boardroom">
  <a:themeElements>
    <a:clrScheme name="Ion Boardroom">
      <a:dk1>
        <a:srgbClr val="454545"/>
      </a:dk1>
      <a:lt1>
        <a:srgbClr val="FAFAFA"/>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FAFA"/>
        </a:solidFill>
        <a:ln w="19050" cap="rnd">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on Boardroom">
  <a:themeElements>
    <a:clrScheme name="Ion Boardroom">
      <a:dk1>
        <a:srgbClr val="454545"/>
      </a:dk1>
      <a:lt1>
        <a:srgbClr val="FFFFFF"/>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FAFA"/>
        </a:solidFill>
        <a:ln w="19050" cap="rnd">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1649ad43-2289-4fcc-8319-b7ae1618538e" Revision="1" Stencil="System.MyShapes" StencilVersion="1.0"/>
</Control>
</file>

<file path=customXml/itemProps1.xml><?xml version="1.0" encoding="utf-8"?>
<ds:datastoreItem xmlns:ds="http://schemas.openxmlformats.org/officeDocument/2006/customXml" ds:itemID="{623E80A9-CBE9-483E-9F4D-A1213843E1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103</TotalTime>
  <Words>763</Words>
  <Application>Microsoft Office PowerPoint</Application>
  <PresentationFormat>Widescreen</PresentationFormat>
  <Paragraphs>82</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Century Gothic</vt:lpstr>
      <vt:lpstr>Ion Boardroom</vt:lpstr>
      <vt:lpstr>Sprint one: Review</vt:lpstr>
      <vt:lpstr>Roles:</vt:lpstr>
      <vt:lpstr>Scrum Meetings: minutes</vt:lpstr>
      <vt:lpstr>Tasks: Identification</vt:lpstr>
      <vt:lpstr>Task assignment</vt:lpstr>
      <vt:lpstr>Task schedule</vt:lpstr>
      <vt:lpstr>Task overview: Database</vt:lpstr>
      <vt:lpstr>SQL table example format</vt:lpstr>
      <vt:lpstr>Task overview: Login</vt:lpstr>
      <vt:lpstr>Task overview: Testing/ Validation</vt:lpstr>
      <vt:lpstr>Project Management </vt:lpstr>
      <vt:lpstr>Developmental obstacles</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one: Review</dc:title>
  <cp:lastModifiedBy>Jake Chapman</cp:lastModifiedBy>
  <cp:revision>12</cp:revision>
  <dcterms:modified xsi:type="dcterms:W3CDTF">2018-11-12T03:41:08Z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